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Hind Vadodara"/>
      <p:regular r:id="rId18"/>
      <p:bold r:id="rId19"/>
    </p:embeddedFont>
    <p:embeddedFont>
      <p:font typeface="Oswald Regular"/>
      <p:regular r:id="rId20"/>
      <p:bold r:id="rId21"/>
    </p:embeddedFont>
    <p:embeddedFont>
      <p:font typeface="Staatliches"/>
      <p:regular r:id="rId22"/>
    </p:embeddedFont>
    <p:embeddedFont>
      <p:font typeface="BenchNine"/>
      <p:regular r:id="rId23"/>
      <p:bold r:id="rId24"/>
    </p:embeddedFont>
    <p:embeddedFont>
      <p:font typeface="Advent Pro Light"/>
      <p:regular r:id="rId25"/>
      <p:bold r:id="rId26"/>
    </p:embeddedFont>
    <p:embeddedFont>
      <p:font typeface="Advent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Regular-regular.fntdata"/><Relationship Id="rId22" Type="http://schemas.openxmlformats.org/officeDocument/2006/relationships/font" Target="fonts/Staatliches-regular.fntdata"/><Relationship Id="rId21" Type="http://schemas.openxmlformats.org/officeDocument/2006/relationships/font" Target="fonts/OswaldRegular-bold.fntdata"/><Relationship Id="rId24" Type="http://schemas.openxmlformats.org/officeDocument/2006/relationships/font" Target="fonts/BenchNine-bold.fntdata"/><Relationship Id="rId23" Type="http://schemas.openxmlformats.org/officeDocument/2006/relationships/font" Target="fonts/BenchNi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dventProLight-bold.fntdata"/><Relationship Id="rId25" Type="http://schemas.openxmlformats.org/officeDocument/2006/relationships/font" Target="fonts/AdventProLight-regular.fntdata"/><Relationship Id="rId28" Type="http://schemas.openxmlformats.org/officeDocument/2006/relationships/font" Target="fonts/AdventPro-bold.fntdata"/><Relationship Id="rId27" Type="http://schemas.openxmlformats.org/officeDocument/2006/relationships/font" Target="fonts/Advent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HindVadodara-bold.fntdata"/><Relationship Id="rId18" Type="http://schemas.openxmlformats.org/officeDocument/2006/relationships/font" Target="fonts/HindVadodar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5f3905bd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5f3905bd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4ead6a6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4ead6a6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34b5fbe4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34b5fbe4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4ead6a69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4ead6a69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5f3905bd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5f3905bd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5f3905bd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5f3905bd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5f3905bd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5f3905bd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4ead6a6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4ead6a6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4ead6a69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4ead6a69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34b5fbe4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34b5fbe4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34b5fbe4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34b5fbe4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4b5fbe47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4b5fbe47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 type="obj">
  <p:cSld name="OBJECT">
    <p:bg>
      <p:bgPr>
        <a:solidFill>
          <a:srgbClr val="43434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i="0" sz="60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1">
  <p:cSld name="CUSTOM_12_1">
    <p:bg>
      <p:bgPr>
        <a:solidFill>
          <a:srgbClr val="43434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5">
    <p:bg>
      <p:bgPr>
        <a:solidFill>
          <a:srgbClr val="FFC39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TEXT">
  <p:cSld name="CUSTOM_6">
    <p:bg>
      <p:bgPr>
        <a:solidFill>
          <a:srgbClr val="43434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864775" y="2366975"/>
            <a:ext cx="5414700" cy="60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864775" y="3064625"/>
            <a:ext cx="54144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2_2">
    <p:bg>
      <p:bgPr>
        <a:solidFill>
          <a:srgbClr val="FFC39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 flipH="1">
            <a:off x="1458000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i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 flipH="1">
            <a:off x="2393100" y="4089729"/>
            <a:ext cx="29076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idx="2" type="title"/>
          </p:nvPr>
        </p:nvSpPr>
        <p:spPr>
          <a:xfrm flipH="1">
            <a:off x="5497350" y="2997417"/>
            <a:ext cx="2397000" cy="104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DESIGN">
  <p:cSld name="CUSTOM_8">
    <p:bg>
      <p:bgPr>
        <a:solidFill>
          <a:srgbClr val="43434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DESIGN 1 ">
  <p:cSld name="CUSTOM_8_1_1_1">
    <p:bg>
      <p:bgPr>
        <a:solidFill>
          <a:srgbClr val="FFC39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TEXT  ">
  <p:cSld name="CUSTOM_6_1_1">
    <p:bg>
      <p:bgPr>
        <a:solidFill>
          <a:srgbClr val="43434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1863725" y="2877100"/>
            <a:ext cx="5486100" cy="7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hasCustomPrompt="1" type="title"/>
          </p:nvPr>
        </p:nvSpPr>
        <p:spPr>
          <a:xfrm>
            <a:off x="1587750" y="1763196"/>
            <a:ext cx="5968500" cy="11139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TEXT ">
  <p:cSld name="CUSTOM_5_1_1_1">
    <p:bg>
      <p:bgPr>
        <a:solidFill>
          <a:srgbClr val="FFC39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2219450" y="1638000"/>
            <a:ext cx="47745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subTitle"/>
          </p:nvPr>
        </p:nvSpPr>
        <p:spPr>
          <a:xfrm>
            <a:off x="2219450" y="2830369"/>
            <a:ext cx="47745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3" type="subTitle"/>
          </p:nvPr>
        </p:nvSpPr>
        <p:spPr>
          <a:xfrm>
            <a:off x="2219450" y="4045475"/>
            <a:ext cx="47745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hasCustomPrompt="1" type="title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9" name="Google Shape;79;p18"/>
          <p:cNvSpPr txBox="1"/>
          <p:nvPr>
            <p:ph hasCustomPrompt="1" idx="4" type="title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0" name="Google Shape;80;p18"/>
          <p:cNvSpPr txBox="1"/>
          <p:nvPr>
            <p:ph hasCustomPrompt="1" idx="5" type="title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IX COLUMNS">
  <p:cSld name="Two Content_1_1">
    <p:bg>
      <p:bgPr>
        <a:solidFill>
          <a:srgbClr val="43434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2" type="title"/>
          </p:nvPr>
        </p:nvSpPr>
        <p:spPr>
          <a:xfrm>
            <a:off x="967226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4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938850" y="2171175"/>
            <a:ext cx="18999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3" type="title"/>
          </p:nvPr>
        </p:nvSpPr>
        <p:spPr>
          <a:xfrm>
            <a:off x="6335376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4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4" type="subTitle"/>
          </p:nvPr>
        </p:nvSpPr>
        <p:spPr>
          <a:xfrm>
            <a:off x="6336250" y="2171175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5" type="title"/>
          </p:nvPr>
        </p:nvSpPr>
        <p:spPr>
          <a:xfrm>
            <a:off x="3651301" y="35776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4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6" type="subTitle"/>
          </p:nvPr>
        </p:nvSpPr>
        <p:spPr>
          <a:xfrm>
            <a:off x="3652175" y="400035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7" type="title"/>
          </p:nvPr>
        </p:nvSpPr>
        <p:spPr>
          <a:xfrm>
            <a:off x="3651301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4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8" type="subTitle"/>
          </p:nvPr>
        </p:nvSpPr>
        <p:spPr>
          <a:xfrm>
            <a:off x="3652175" y="2171175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9" type="title"/>
          </p:nvPr>
        </p:nvSpPr>
        <p:spPr>
          <a:xfrm>
            <a:off x="966788" y="35776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4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3" type="subTitle"/>
          </p:nvPr>
        </p:nvSpPr>
        <p:spPr>
          <a:xfrm>
            <a:off x="967663" y="400035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4" type="title"/>
          </p:nvPr>
        </p:nvSpPr>
        <p:spPr>
          <a:xfrm>
            <a:off x="6336663" y="35776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4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5" type="subTitle"/>
          </p:nvPr>
        </p:nvSpPr>
        <p:spPr>
          <a:xfrm>
            <a:off x="6337538" y="400035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 2">
  <p:cSld name="CUSTOM_10">
    <p:bg>
      <p:bgPr>
        <a:solidFill>
          <a:srgbClr val="FFC39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6018850" y="1336775"/>
            <a:ext cx="3135000" cy="2519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6704776" y="1838000"/>
            <a:ext cx="1404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6704776" y="2731746"/>
            <a:ext cx="1572600" cy="1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LIST">
  <p:cSld name="OBJECT_3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237" y="467975"/>
            <a:ext cx="7703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720075" y="1273211"/>
            <a:ext cx="7703700" cy="324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A000"/>
              </a:buClr>
              <a:buSzPts val="1200"/>
              <a:buFont typeface="Anaheim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 3">
  <p:cSld name="CUSTOM_11">
    <p:bg>
      <p:bgPr>
        <a:solidFill>
          <a:srgbClr val="43434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6018850" y="1336775"/>
            <a:ext cx="3135000" cy="2519100"/>
          </a:xfrm>
          <a:prstGeom prst="rect">
            <a:avLst/>
          </a:prstGeom>
          <a:solidFill>
            <a:srgbClr val="FFC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6704776" y="1838000"/>
            <a:ext cx="157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6704776" y="2731746"/>
            <a:ext cx="1572600" cy="1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 4">
  <p:cSld name="OBJECT_2">
    <p:bg>
      <p:bgPr>
        <a:solidFill>
          <a:srgbClr val="434343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i="0" sz="6000">
                <a:solidFill>
                  <a:srgbClr val="FFC39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06" name="Google Shape;106;p22"/>
          <p:cNvSpPr txBox="1"/>
          <p:nvPr/>
        </p:nvSpPr>
        <p:spPr>
          <a:xfrm>
            <a:off x="5302775" y="636450"/>
            <a:ext cx="31149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</a:t>
            </a:r>
            <a:r>
              <a:rPr lang="es" sz="1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: This presentation template was created by </a:t>
            </a:r>
            <a:r>
              <a:rPr b="1" lang="es" sz="10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b="1" lang="es" sz="10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b="1" lang="es" sz="10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" sz="1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s" sz="1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and illustrations by</a:t>
            </a:r>
            <a:r>
              <a:rPr b="1" lang="es" sz="1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b="1" lang="es" sz="10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6">
  <p:cSld name="CUSTOM_6_1_2">
    <p:bg>
      <p:bgPr>
        <a:solidFill>
          <a:srgbClr val="43434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" type="subTitle"/>
          </p:nvPr>
        </p:nvSpPr>
        <p:spPr>
          <a:xfrm>
            <a:off x="1149650" y="1613400"/>
            <a:ext cx="3022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bg>
      <p:bgPr>
        <a:solidFill>
          <a:srgbClr val="FFC39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bg>
      <p:bgPr>
        <a:solidFill>
          <a:srgbClr val="43434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CUSTOM_12_3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OBJECT_1">
    <p:bg>
      <p:bgPr>
        <a:solidFill>
          <a:srgbClr val="FFC39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887750" y="1917800"/>
            <a:ext cx="7368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i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897425" y="2950825"/>
            <a:ext cx="33492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">
    <p:bg>
      <p:bgPr>
        <a:solidFill>
          <a:srgbClr val="434343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2629800" y="2949025"/>
            <a:ext cx="3884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200"/>
              <a:buNone/>
              <a:defRPr i="0" sz="1200"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300"/>
              <a:buFont typeface="BenchNine"/>
              <a:buNone/>
              <a:defRPr sz="1300">
                <a:solidFill>
                  <a:srgbClr val="FFC39F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2629800" y="2131725"/>
            <a:ext cx="3884400" cy="69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 and Content">
    <p:bg>
      <p:bgPr>
        <a:solidFill>
          <a:srgbClr val="FFC39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6"/>
          <p:cNvSpPr txBox="1"/>
          <p:nvPr>
            <p:ph idx="1" type="subTitle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6"/>
          <p:cNvSpPr txBox="1"/>
          <p:nvPr>
            <p:ph idx="3" type="subTitle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4" type="title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6"/>
          <p:cNvSpPr txBox="1"/>
          <p:nvPr>
            <p:ph idx="5" type="subTitle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hasCustomPrompt="1" idx="6" type="title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" name="Google Shape;28;p6"/>
          <p:cNvSpPr txBox="1"/>
          <p:nvPr>
            <p:ph hasCustomPrompt="1" idx="7" type="title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9" name="Google Shape;29;p6"/>
          <p:cNvSpPr txBox="1"/>
          <p:nvPr>
            <p:ph hasCustomPrompt="1" idx="8" type="title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" name="Google Shape;30;p6"/>
          <p:cNvSpPr txBox="1"/>
          <p:nvPr>
            <p:ph idx="9" type="title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6"/>
          <p:cNvSpPr txBox="1"/>
          <p:nvPr>
            <p:ph idx="13" type="subTitle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hasCustomPrompt="1" idx="14" type="title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3" name="Google Shape;33;p6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550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">
  <p:cSld name="Two Content">
    <p:bg>
      <p:bgPr>
        <a:solidFill>
          <a:srgbClr val="43434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500075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i="0" sz="6000"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3500075" y="4089729"/>
            <a:ext cx="29076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C39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hasCustomPrompt="1" idx="2" type="title"/>
          </p:nvPr>
        </p:nvSpPr>
        <p:spPr>
          <a:xfrm>
            <a:off x="906425" y="2997417"/>
            <a:ext cx="2397000" cy="104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100"/>
              <a:buNone/>
              <a:defRPr sz="6100">
                <a:solidFill>
                  <a:srgbClr val="FFC39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">
  <p:cSld name="Title Slide">
    <p:bg>
      <p:bgPr>
        <a:solidFill>
          <a:srgbClr val="FFC39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i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WO COLUMNS">
  <p:cSld name="CUSTOM">
    <p:bg>
      <p:bgPr>
        <a:solidFill>
          <a:srgbClr val="43434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495212" y="3186925"/>
            <a:ext cx="25770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None/>
              <a:defRPr sz="2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>
                <a:solidFill>
                  <a:srgbClr val="FFC39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HREE COLUMNS">
  <p:cSld name="CUSTOM_1">
    <p:bg>
      <p:bgPr>
        <a:solidFill>
          <a:srgbClr val="FFC39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25162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1252500" y="334050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50" name="Google Shape;50;p10"/>
          <p:cNvSpPr txBox="1"/>
          <p:nvPr>
            <p:ph idx="2" type="title"/>
          </p:nvPr>
        </p:nvSpPr>
        <p:spPr>
          <a:xfrm>
            <a:off x="3651315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3" type="subTitle"/>
          </p:nvPr>
        </p:nvSpPr>
        <p:spPr>
          <a:xfrm>
            <a:off x="3652223" y="334050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52" name="Google Shape;52;p10"/>
          <p:cNvSpPr txBox="1"/>
          <p:nvPr>
            <p:ph idx="4" type="title"/>
          </p:nvPr>
        </p:nvSpPr>
        <p:spPr>
          <a:xfrm>
            <a:off x="6051952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5" type="subTitle"/>
          </p:nvPr>
        </p:nvSpPr>
        <p:spPr>
          <a:xfrm>
            <a:off x="6052849" y="334050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54" name="Google Shape;54;p10"/>
          <p:cNvSpPr txBox="1"/>
          <p:nvPr>
            <p:ph idx="6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i="0" sz="3300" u="none" cap="none" strike="noStrik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hyperlink" Target="https://www.youtube.com/watch?v=NGBi93q0Ydc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medium.com/@hemalatha.psna/implementation-of-poisson-disc-sampling-in-javascript-17665e406ce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G94y3YRqSHk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www.youtube.com/watch?v=7WcmyxyFO7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608863" y="2188388"/>
            <a:ext cx="7926300" cy="10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Uniform Disk Sampling</a:t>
            </a:r>
            <a:endParaRPr/>
          </a:p>
        </p:txBody>
      </p:sp>
      <p:sp>
        <p:nvSpPr>
          <p:cNvPr id="122" name="Google Shape;122;p28"/>
          <p:cNvSpPr txBox="1"/>
          <p:nvPr>
            <p:ph idx="1" type="subTitle"/>
          </p:nvPr>
        </p:nvSpPr>
        <p:spPr>
          <a:xfrm>
            <a:off x="1279825" y="3489475"/>
            <a:ext cx="3756900" cy="76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Jean Paul Huby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Claudia Noche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8"/>
          <p:cNvSpPr/>
          <p:nvPr/>
        </p:nvSpPr>
        <p:spPr>
          <a:xfrm rot="10800000">
            <a:off x="10" y="-23"/>
            <a:ext cx="9144015" cy="1694571"/>
          </a:xfrm>
          <a:custGeom>
            <a:rect b="b" l="l" r="r" t="t"/>
            <a:pathLst>
              <a:path extrusionOk="0" h="22392" w="95980">
                <a:moveTo>
                  <a:pt x="53060" y="1"/>
                </a:moveTo>
                <a:cubicBezTo>
                  <a:pt x="49554" y="1"/>
                  <a:pt x="49455" y="4370"/>
                  <a:pt x="45849" y="5722"/>
                </a:cubicBezTo>
                <a:cubicBezTo>
                  <a:pt x="44948" y="6060"/>
                  <a:pt x="44113" y="6188"/>
                  <a:pt x="43328" y="6188"/>
                </a:cubicBezTo>
                <a:cubicBezTo>
                  <a:pt x="40848" y="6188"/>
                  <a:pt x="38863" y="4910"/>
                  <a:pt x="36858" y="4910"/>
                </a:cubicBezTo>
                <a:cubicBezTo>
                  <a:pt x="36806" y="4910"/>
                  <a:pt x="36754" y="4911"/>
                  <a:pt x="36702" y="4912"/>
                </a:cubicBezTo>
                <a:cubicBezTo>
                  <a:pt x="34013" y="4999"/>
                  <a:pt x="34503" y="6648"/>
                  <a:pt x="31956" y="7803"/>
                </a:cubicBezTo>
                <a:cubicBezTo>
                  <a:pt x="29410" y="8962"/>
                  <a:pt x="28947" y="8384"/>
                  <a:pt x="24083" y="8847"/>
                </a:cubicBezTo>
                <a:cubicBezTo>
                  <a:pt x="19219" y="9309"/>
                  <a:pt x="18064" y="14289"/>
                  <a:pt x="16324" y="15676"/>
                </a:cubicBezTo>
                <a:cubicBezTo>
                  <a:pt x="15887" y="16027"/>
                  <a:pt x="15413" y="16150"/>
                  <a:pt x="14891" y="16150"/>
                </a:cubicBezTo>
                <a:cubicBezTo>
                  <a:pt x="13681" y="16150"/>
                  <a:pt x="12214" y="15491"/>
                  <a:pt x="10351" y="15491"/>
                </a:cubicBezTo>
                <a:cubicBezTo>
                  <a:pt x="9828" y="15491"/>
                  <a:pt x="9273" y="15543"/>
                  <a:pt x="8684" y="15676"/>
                </a:cubicBezTo>
                <a:cubicBezTo>
                  <a:pt x="5098" y="16487"/>
                  <a:pt x="0" y="22391"/>
                  <a:pt x="0" y="22391"/>
                </a:cubicBezTo>
                <a:lnTo>
                  <a:pt x="95980" y="22391"/>
                </a:lnTo>
                <a:cubicBezTo>
                  <a:pt x="95980" y="22391"/>
                  <a:pt x="93663" y="17761"/>
                  <a:pt x="90653" y="16258"/>
                </a:cubicBezTo>
                <a:cubicBezTo>
                  <a:pt x="90001" y="15931"/>
                  <a:pt x="89414" y="15817"/>
                  <a:pt x="88856" y="15817"/>
                </a:cubicBezTo>
                <a:cubicBezTo>
                  <a:pt x="87555" y="15817"/>
                  <a:pt x="86416" y="16440"/>
                  <a:pt x="84990" y="16440"/>
                </a:cubicBezTo>
                <a:cubicBezTo>
                  <a:pt x="84210" y="16440"/>
                  <a:pt x="83344" y="16254"/>
                  <a:pt x="82318" y="15676"/>
                </a:cubicBezTo>
                <a:cubicBezTo>
                  <a:pt x="78612" y="13592"/>
                  <a:pt x="79423" y="8732"/>
                  <a:pt x="75254" y="5838"/>
                </a:cubicBezTo>
                <a:cubicBezTo>
                  <a:pt x="73954" y="4934"/>
                  <a:pt x="72630" y="4628"/>
                  <a:pt x="71309" y="4628"/>
                </a:cubicBezTo>
                <a:cubicBezTo>
                  <a:pt x="68547" y="4628"/>
                  <a:pt x="65795" y="5964"/>
                  <a:pt x="63276" y="5964"/>
                </a:cubicBezTo>
                <a:cubicBezTo>
                  <a:pt x="63140" y="5964"/>
                  <a:pt x="63004" y="5960"/>
                  <a:pt x="62869" y="5952"/>
                </a:cubicBezTo>
                <a:cubicBezTo>
                  <a:pt x="59049" y="5722"/>
                  <a:pt x="57891" y="625"/>
                  <a:pt x="53722" y="48"/>
                </a:cubicBezTo>
                <a:cubicBezTo>
                  <a:pt x="53488" y="16"/>
                  <a:pt x="53268" y="1"/>
                  <a:pt x="53060" y="1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28"/>
          <p:cNvGrpSpPr/>
          <p:nvPr/>
        </p:nvGrpSpPr>
        <p:grpSpPr>
          <a:xfrm rot="10800000">
            <a:off x="1750973" y="-27141"/>
            <a:ext cx="6601046" cy="1682330"/>
            <a:chOff x="1574550" y="3472451"/>
            <a:chExt cx="6601046" cy="1682330"/>
          </a:xfrm>
        </p:grpSpPr>
        <p:sp>
          <p:nvSpPr>
            <p:cNvPr id="125" name="Google Shape;125;p28"/>
            <p:cNvSpPr/>
            <p:nvPr/>
          </p:nvSpPr>
          <p:spPr>
            <a:xfrm>
              <a:off x="6715238" y="3874695"/>
              <a:ext cx="1185296" cy="1268805"/>
            </a:xfrm>
            <a:custGeom>
              <a:rect b="b" l="l" r="r" t="t"/>
              <a:pathLst>
                <a:path extrusionOk="0" h="18825" w="17586">
                  <a:moveTo>
                    <a:pt x="4147" y="0"/>
                  </a:moveTo>
                  <a:cubicBezTo>
                    <a:pt x="4059" y="0"/>
                    <a:pt x="4026" y="109"/>
                    <a:pt x="4068" y="350"/>
                  </a:cubicBezTo>
                  <a:cubicBezTo>
                    <a:pt x="4239" y="1311"/>
                    <a:pt x="6382" y="4459"/>
                    <a:pt x="7165" y="6223"/>
                  </a:cubicBezTo>
                  <a:cubicBezTo>
                    <a:pt x="6984" y="5980"/>
                    <a:pt x="6772" y="5722"/>
                    <a:pt x="6560" y="5471"/>
                  </a:cubicBezTo>
                  <a:cubicBezTo>
                    <a:pt x="6396" y="5179"/>
                    <a:pt x="6250" y="4853"/>
                    <a:pt x="6086" y="4598"/>
                  </a:cubicBezTo>
                  <a:cubicBezTo>
                    <a:pt x="5833" y="4209"/>
                    <a:pt x="5561" y="3830"/>
                    <a:pt x="5272" y="3467"/>
                  </a:cubicBezTo>
                  <a:cubicBezTo>
                    <a:pt x="4820" y="2901"/>
                    <a:pt x="4315" y="2364"/>
                    <a:pt x="3742" y="1916"/>
                  </a:cubicBezTo>
                  <a:cubicBezTo>
                    <a:pt x="3060" y="1387"/>
                    <a:pt x="2301" y="1008"/>
                    <a:pt x="1435" y="932"/>
                  </a:cubicBezTo>
                  <a:cubicBezTo>
                    <a:pt x="1363" y="925"/>
                    <a:pt x="1169" y="908"/>
                    <a:pt x="953" y="908"/>
                  </a:cubicBezTo>
                  <a:cubicBezTo>
                    <a:pt x="521" y="908"/>
                    <a:pt x="0" y="976"/>
                    <a:pt x="200" y="1332"/>
                  </a:cubicBezTo>
                  <a:cubicBezTo>
                    <a:pt x="248" y="1415"/>
                    <a:pt x="332" y="1471"/>
                    <a:pt x="415" y="1523"/>
                  </a:cubicBezTo>
                  <a:cubicBezTo>
                    <a:pt x="1216" y="2024"/>
                    <a:pt x="2099" y="2295"/>
                    <a:pt x="2945" y="2703"/>
                  </a:cubicBezTo>
                  <a:cubicBezTo>
                    <a:pt x="4208" y="3308"/>
                    <a:pt x="5868" y="4905"/>
                    <a:pt x="6557" y="5597"/>
                  </a:cubicBezTo>
                  <a:cubicBezTo>
                    <a:pt x="6653" y="5725"/>
                    <a:pt x="6772" y="5886"/>
                    <a:pt x="6907" y="6070"/>
                  </a:cubicBezTo>
                  <a:cubicBezTo>
                    <a:pt x="5875" y="5087"/>
                    <a:pt x="4286" y="4449"/>
                    <a:pt x="3382" y="4449"/>
                  </a:cubicBezTo>
                  <a:cubicBezTo>
                    <a:pt x="3204" y="4449"/>
                    <a:pt x="3053" y="4474"/>
                    <a:pt x="2938" y="4525"/>
                  </a:cubicBezTo>
                  <a:cubicBezTo>
                    <a:pt x="2072" y="4915"/>
                    <a:pt x="3926" y="5333"/>
                    <a:pt x="5495" y="5757"/>
                  </a:cubicBezTo>
                  <a:cubicBezTo>
                    <a:pt x="6511" y="6032"/>
                    <a:pt x="7103" y="6463"/>
                    <a:pt x="7395" y="6735"/>
                  </a:cubicBezTo>
                  <a:cubicBezTo>
                    <a:pt x="7694" y="7145"/>
                    <a:pt x="8028" y="7608"/>
                    <a:pt x="8365" y="8078"/>
                  </a:cubicBezTo>
                  <a:cubicBezTo>
                    <a:pt x="8407" y="8151"/>
                    <a:pt x="8445" y="8224"/>
                    <a:pt x="8487" y="8290"/>
                  </a:cubicBezTo>
                  <a:cubicBezTo>
                    <a:pt x="8243" y="8012"/>
                    <a:pt x="7965" y="7729"/>
                    <a:pt x="7680" y="7531"/>
                  </a:cubicBezTo>
                  <a:cubicBezTo>
                    <a:pt x="7204" y="7198"/>
                    <a:pt x="6229" y="6938"/>
                    <a:pt x="5466" y="6938"/>
                  </a:cubicBezTo>
                  <a:cubicBezTo>
                    <a:pt x="4945" y="6938"/>
                    <a:pt x="4522" y="7059"/>
                    <a:pt x="4423" y="7361"/>
                  </a:cubicBezTo>
                  <a:cubicBezTo>
                    <a:pt x="4180" y="8105"/>
                    <a:pt x="5759" y="7779"/>
                    <a:pt x="7109" y="8008"/>
                  </a:cubicBezTo>
                  <a:cubicBezTo>
                    <a:pt x="8034" y="8164"/>
                    <a:pt x="8699" y="8718"/>
                    <a:pt x="9026" y="9049"/>
                  </a:cubicBezTo>
                  <a:cubicBezTo>
                    <a:pt x="9057" y="9083"/>
                    <a:pt x="9086" y="9115"/>
                    <a:pt x="9117" y="9145"/>
                  </a:cubicBezTo>
                  <a:cubicBezTo>
                    <a:pt x="9266" y="9365"/>
                    <a:pt x="9412" y="9577"/>
                    <a:pt x="9548" y="9779"/>
                  </a:cubicBezTo>
                  <a:cubicBezTo>
                    <a:pt x="9865" y="10252"/>
                    <a:pt x="10168" y="10701"/>
                    <a:pt x="10460" y="11132"/>
                  </a:cubicBezTo>
                  <a:cubicBezTo>
                    <a:pt x="10080" y="10642"/>
                    <a:pt x="9521" y="9998"/>
                    <a:pt x="8880" y="9553"/>
                  </a:cubicBezTo>
                  <a:cubicBezTo>
                    <a:pt x="8111" y="9015"/>
                    <a:pt x="7171" y="8749"/>
                    <a:pt x="6450" y="8749"/>
                  </a:cubicBezTo>
                  <a:cubicBezTo>
                    <a:pt x="6069" y="8749"/>
                    <a:pt x="5750" y="8824"/>
                    <a:pt x="5550" y="8972"/>
                  </a:cubicBezTo>
                  <a:cubicBezTo>
                    <a:pt x="4973" y="9403"/>
                    <a:pt x="7617" y="9824"/>
                    <a:pt x="8919" y="10294"/>
                  </a:cubicBezTo>
                  <a:cubicBezTo>
                    <a:pt x="9900" y="10648"/>
                    <a:pt x="10568" y="11355"/>
                    <a:pt x="10836" y="11679"/>
                  </a:cubicBezTo>
                  <a:cubicBezTo>
                    <a:pt x="11257" y="12288"/>
                    <a:pt x="11678" y="12879"/>
                    <a:pt x="12126" y="13505"/>
                  </a:cubicBezTo>
                  <a:cubicBezTo>
                    <a:pt x="11538" y="12938"/>
                    <a:pt x="10682" y="12318"/>
                    <a:pt x="9820" y="11737"/>
                  </a:cubicBezTo>
                  <a:cubicBezTo>
                    <a:pt x="9122" y="11272"/>
                    <a:pt x="8411" y="11081"/>
                    <a:pt x="7837" y="11081"/>
                  </a:cubicBezTo>
                  <a:cubicBezTo>
                    <a:pt x="7318" y="11081"/>
                    <a:pt x="6912" y="11238"/>
                    <a:pt x="6734" y="11491"/>
                  </a:cubicBezTo>
                  <a:cubicBezTo>
                    <a:pt x="6361" y="12023"/>
                    <a:pt x="7492" y="12058"/>
                    <a:pt x="9583" y="12527"/>
                  </a:cubicBezTo>
                  <a:cubicBezTo>
                    <a:pt x="11086" y="12865"/>
                    <a:pt x="12088" y="13651"/>
                    <a:pt x="12537" y="14069"/>
                  </a:cubicBezTo>
                  <a:cubicBezTo>
                    <a:pt x="12728" y="14330"/>
                    <a:pt x="12923" y="14597"/>
                    <a:pt x="13132" y="14876"/>
                  </a:cubicBezTo>
                  <a:cubicBezTo>
                    <a:pt x="13365" y="15193"/>
                    <a:pt x="13636" y="15516"/>
                    <a:pt x="13929" y="15833"/>
                  </a:cubicBezTo>
                  <a:cubicBezTo>
                    <a:pt x="13574" y="15673"/>
                    <a:pt x="13052" y="15436"/>
                    <a:pt x="12474" y="15182"/>
                  </a:cubicBezTo>
                  <a:cubicBezTo>
                    <a:pt x="11824" y="14897"/>
                    <a:pt x="11197" y="14594"/>
                    <a:pt x="10602" y="14215"/>
                  </a:cubicBezTo>
                  <a:cubicBezTo>
                    <a:pt x="10086" y="13886"/>
                    <a:pt x="9439" y="13544"/>
                    <a:pt x="8798" y="13544"/>
                  </a:cubicBezTo>
                  <a:cubicBezTo>
                    <a:pt x="8584" y="13544"/>
                    <a:pt x="8371" y="13582"/>
                    <a:pt x="8164" y="13672"/>
                  </a:cubicBezTo>
                  <a:cubicBezTo>
                    <a:pt x="7885" y="13791"/>
                    <a:pt x="7767" y="14024"/>
                    <a:pt x="7888" y="14305"/>
                  </a:cubicBezTo>
                  <a:cubicBezTo>
                    <a:pt x="7965" y="14476"/>
                    <a:pt x="8125" y="14594"/>
                    <a:pt x="8289" y="14685"/>
                  </a:cubicBezTo>
                  <a:cubicBezTo>
                    <a:pt x="9193" y="15196"/>
                    <a:pt x="10327" y="15339"/>
                    <a:pt x="11326" y="15572"/>
                  </a:cubicBezTo>
                  <a:cubicBezTo>
                    <a:pt x="12558" y="15861"/>
                    <a:pt x="13616" y="15982"/>
                    <a:pt x="14109" y="16031"/>
                  </a:cubicBezTo>
                  <a:cubicBezTo>
                    <a:pt x="14377" y="16320"/>
                    <a:pt x="14659" y="16601"/>
                    <a:pt x="14937" y="16873"/>
                  </a:cubicBezTo>
                  <a:cubicBezTo>
                    <a:pt x="14871" y="16883"/>
                    <a:pt x="14746" y="16904"/>
                    <a:pt x="14517" y="16946"/>
                  </a:cubicBezTo>
                  <a:cubicBezTo>
                    <a:pt x="14487" y="16951"/>
                    <a:pt x="14451" y="16954"/>
                    <a:pt x="14409" y="16954"/>
                  </a:cubicBezTo>
                  <a:cubicBezTo>
                    <a:pt x="13737" y="16954"/>
                    <a:pt x="11531" y="16331"/>
                    <a:pt x="10404" y="16177"/>
                  </a:cubicBezTo>
                  <a:cubicBezTo>
                    <a:pt x="10296" y="16163"/>
                    <a:pt x="10190" y="16156"/>
                    <a:pt x="10086" y="16156"/>
                  </a:cubicBezTo>
                  <a:cubicBezTo>
                    <a:pt x="9048" y="16156"/>
                    <a:pt x="8340" y="16842"/>
                    <a:pt x="9524" y="17269"/>
                  </a:cubicBezTo>
                  <a:cubicBezTo>
                    <a:pt x="9880" y="17398"/>
                    <a:pt x="10382" y="17445"/>
                    <a:pt x="10924" y="17445"/>
                  </a:cubicBezTo>
                  <a:cubicBezTo>
                    <a:pt x="12362" y="17445"/>
                    <a:pt x="14078" y="17116"/>
                    <a:pt x="14078" y="17116"/>
                  </a:cubicBezTo>
                  <a:lnTo>
                    <a:pt x="15018" y="16949"/>
                  </a:lnTo>
                  <a:cubicBezTo>
                    <a:pt x="16124" y="18011"/>
                    <a:pt x="17147" y="18825"/>
                    <a:pt x="17147" y="18825"/>
                  </a:cubicBezTo>
                  <a:lnTo>
                    <a:pt x="17585" y="18536"/>
                  </a:lnTo>
                  <a:cubicBezTo>
                    <a:pt x="17585" y="18536"/>
                    <a:pt x="16688" y="18279"/>
                    <a:pt x="15191" y="16838"/>
                  </a:cubicBezTo>
                  <a:cubicBezTo>
                    <a:pt x="15174" y="16731"/>
                    <a:pt x="15153" y="16483"/>
                    <a:pt x="15188" y="15986"/>
                  </a:cubicBezTo>
                  <a:cubicBezTo>
                    <a:pt x="15299" y="14385"/>
                    <a:pt x="16635" y="12590"/>
                    <a:pt x="15637" y="11028"/>
                  </a:cubicBezTo>
                  <a:cubicBezTo>
                    <a:pt x="15489" y="10796"/>
                    <a:pt x="15233" y="10627"/>
                    <a:pt x="14988" y="10627"/>
                  </a:cubicBezTo>
                  <a:cubicBezTo>
                    <a:pt x="14836" y="10627"/>
                    <a:pt x="14687" y="10693"/>
                    <a:pt x="14573" y="10851"/>
                  </a:cubicBezTo>
                  <a:cubicBezTo>
                    <a:pt x="14356" y="11146"/>
                    <a:pt x="14367" y="11647"/>
                    <a:pt x="14430" y="11988"/>
                  </a:cubicBezTo>
                  <a:cubicBezTo>
                    <a:pt x="14638" y="13123"/>
                    <a:pt x="14990" y="14128"/>
                    <a:pt x="14892" y="15307"/>
                  </a:cubicBezTo>
                  <a:cubicBezTo>
                    <a:pt x="14889" y="15363"/>
                    <a:pt x="14889" y="16153"/>
                    <a:pt x="14934" y="16584"/>
                  </a:cubicBezTo>
                  <a:cubicBezTo>
                    <a:pt x="14732" y="16379"/>
                    <a:pt x="14520" y="16156"/>
                    <a:pt x="14301" y="15906"/>
                  </a:cubicBezTo>
                  <a:cubicBezTo>
                    <a:pt x="14120" y="15461"/>
                    <a:pt x="13974" y="14994"/>
                    <a:pt x="13869" y="14525"/>
                  </a:cubicBezTo>
                  <a:cubicBezTo>
                    <a:pt x="13591" y="13275"/>
                    <a:pt x="13897" y="11954"/>
                    <a:pt x="13696" y="10684"/>
                  </a:cubicBezTo>
                  <a:cubicBezTo>
                    <a:pt x="13653" y="10404"/>
                    <a:pt x="13334" y="9849"/>
                    <a:pt x="13044" y="9849"/>
                  </a:cubicBezTo>
                  <a:cubicBezTo>
                    <a:pt x="12929" y="9849"/>
                    <a:pt x="12818" y="9936"/>
                    <a:pt x="12731" y="10162"/>
                  </a:cubicBezTo>
                  <a:cubicBezTo>
                    <a:pt x="12596" y="10517"/>
                    <a:pt x="12760" y="11191"/>
                    <a:pt x="12777" y="11567"/>
                  </a:cubicBezTo>
                  <a:cubicBezTo>
                    <a:pt x="12836" y="12639"/>
                    <a:pt x="12930" y="13756"/>
                    <a:pt x="13341" y="14758"/>
                  </a:cubicBezTo>
                  <a:cubicBezTo>
                    <a:pt x="13282" y="14685"/>
                    <a:pt x="13222" y="14608"/>
                    <a:pt x="13163" y="14531"/>
                  </a:cubicBezTo>
                  <a:cubicBezTo>
                    <a:pt x="13062" y="14253"/>
                    <a:pt x="12620" y="12983"/>
                    <a:pt x="12349" y="11463"/>
                  </a:cubicBezTo>
                  <a:cubicBezTo>
                    <a:pt x="12047" y="9741"/>
                    <a:pt x="12113" y="8280"/>
                    <a:pt x="11562" y="7813"/>
                  </a:cubicBezTo>
                  <a:cubicBezTo>
                    <a:pt x="11506" y="7765"/>
                    <a:pt x="11456" y="7743"/>
                    <a:pt x="11411" y="7743"/>
                  </a:cubicBezTo>
                  <a:cubicBezTo>
                    <a:pt x="11021" y="7743"/>
                    <a:pt x="11078" y="9471"/>
                    <a:pt x="11525" y="11282"/>
                  </a:cubicBezTo>
                  <a:cubicBezTo>
                    <a:pt x="11799" y="12402"/>
                    <a:pt x="12283" y="13296"/>
                    <a:pt x="12655" y="13871"/>
                  </a:cubicBezTo>
                  <a:cubicBezTo>
                    <a:pt x="12071" y="13108"/>
                    <a:pt x="11490" y="12329"/>
                    <a:pt x="10936" y="11574"/>
                  </a:cubicBezTo>
                  <a:cubicBezTo>
                    <a:pt x="10690" y="11164"/>
                    <a:pt x="10080" y="10051"/>
                    <a:pt x="10014" y="8836"/>
                  </a:cubicBezTo>
                  <a:cubicBezTo>
                    <a:pt x="9931" y="7308"/>
                    <a:pt x="9851" y="6059"/>
                    <a:pt x="9155" y="5294"/>
                  </a:cubicBezTo>
                  <a:cubicBezTo>
                    <a:pt x="8951" y="5072"/>
                    <a:pt x="8803" y="4962"/>
                    <a:pt x="8709" y="4962"/>
                  </a:cubicBezTo>
                  <a:cubicBezTo>
                    <a:pt x="8483" y="4962"/>
                    <a:pt x="8575" y="5603"/>
                    <a:pt x="8957" y="6825"/>
                  </a:cubicBezTo>
                  <a:cubicBezTo>
                    <a:pt x="9329" y="8012"/>
                    <a:pt x="9771" y="9605"/>
                    <a:pt x="10289" y="10680"/>
                  </a:cubicBezTo>
                  <a:cubicBezTo>
                    <a:pt x="9858" y="10082"/>
                    <a:pt x="9454" y="9515"/>
                    <a:pt x="9089" y="8999"/>
                  </a:cubicBezTo>
                  <a:cubicBezTo>
                    <a:pt x="8849" y="8471"/>
                    <a:pt x="8268" y="7100"/>
                    <a:pt x="8094" y="5913"/>
                  </a:cubicBezTo>
                  <a:cubicBezTo>
                    <a:pt x="7913" y="4672"/>
                    <a:pt x="7689" y="3914"/>
                    <a:pt x="7393" y="3914"/>
                  </a:cubicBezTo>
                  <a:cubicBezTo>
                    <a:pt x="7331" y="3914"/>
                    <a:pt x="7265" y="3948"/>
                    <a:pt x="7196" y="4018"/>
                  </a:cubicBezTo>
                  <a:cubicBezTo>
                    <a:pt x="6921" y="4292"/>
                    <a:pt x="7395" y="6119"/>
                    <a:pt x="8122" y="7608"/>
                  </a:cubicBezTo>
                  <a:cubicBezTo>
                    <a:pt x="7819" y="7170"/>
                    <a:pt x="7589" y="6828"/>
                    <a:pt x="7454" y="6630"/>
                  </a:cubicBezTo>
                  <a:cubicBezTo>
                    <a:pt x="7395" y="6536"/>
                    <a:pt x="7329" y="6439"/>
                    <a:pt x="7252" y="6342"/>
                  </a:cubicBezTo>
                  <a:cubicBezTo>
                    <a:pt x="7085" y="5736"/>
                    <a:pt x="6657" y="4313"/>
                    <a:pt x="5996" y="2769"/>
                  </a:cubicBezTo>
                  <a:cubicBezTo>
                    <a:pt x="5323" y="1200"/>
                    <a:pt x="4438" y="0"/>
                    <a:pt x="414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560773" y="3472451"/>
              <a:ext cx="614823" cy="1660062"/>
            </a:xfrm>
            <a:custGeom>
              <a:rect b="b" l="l" r="r" t="t"/>
              <a:pathLst>
                <a:path extrusionOk="0" h="24630" w="9122">
                  <a:moveTo>
                    <a:pt x="4581" y="0"/>
                  </a:moveTo>
                  <a:cubicBezTo>
                    <a:pt x="4489" y="0"/>
                    <a:pt x="4419" y="54"/>
                    <a:pt x="4386" y="188"/>
                  </a:cubicBezTo>
                  <a:cubicBezTo>
                    <a:pt x="4361" y="282"/>
                    <a:pt x="4386" y="383"/>
                    <a:pt x="4411" y="477"/>
                  </a:cubicBezTo>
                  <a:cubicBezTo>
                    <a:pt x="4650" y="1389"/>
                    <a:pt x="5113" y="2192"/>
                    <a:pt x="5454" y="3062"/>
                  </a:cubicBezTo>
                  <a:cubicBezTo>
                    <a:pt x="5962" y="4370"/>
                    <a:pt x="6087" y="6667"/>
                    <a:pt x="6119" y="7648"/>
                  </a:cubicBezTo>
                  <a:cubicBezTo>
                    <a:pt x="6101" y="7804"/>
                    <a:pt x="6077" y="8003"/>
                    <a:pt x="6052" y="8228"/>
                  </a:cubicBezTo>
                  <a:cubicBezTo>
                    <a:pt x="5952" y="6527"/>
                    <a:pt x="4932" y="4642"/>
                    <a:pt x="4205" y="4395"/>
                  </a:cubicBezTo>
                  <a:cubicBezTo>
                    <a:pt x="4128" y="4368"/>
                    <a:pt x="4065" y="4355"/>
                    <a:pt x="4015" y="4355"/>
                  </a:cubicBezTo>
                  <a:cubicBezTo>
                    <a:pt x="3491" y="4355"/>
                    <a:pt x="4450" y="5776"/>
                    <a:pt x="5235" y="7038"/>
                  </a:cubicBezTo>
                  <a:cubicBezTo>
                    <a:pt x="5788" y="7932"/>
                    <a:pt x="5927" y="8650"/>
                    <a:pt x="5955" y="9046"/>
                  </a:cubicBezTo>
                  <a:cubicBezTo>
                    <a:pt x="5893" y="9551"/>
                    <a:pt x="5823" y="10118"/>
                    <a:pt x="5747" y="10695"/>
                  </a:cubicBezTo>
                  <a:cubicBezTo>
                    <a:pt x="5726" y="10775"/>
                    <a:pt x="5708" y="10855"/>
                    <a:pt x="5691" y="10932"/>
                  </a:cubicBezTo>
                  <a:cubicBezTo>
                    <a:pt x="5705" y="10559"/>
                    <a:pt x="5691" y="10163"/>
                    <a:pt x="5618" y="9825"/>
                  </a:cubicBezTo>
                  <a:cubicBezTo>
                    <a:pt x="5435" y="8961"/>
                    <a:pt x="4288" y="7425"/>
                    <a:pt x="3565" y="7425"/>
                  </a:cubicBezTo>
                  <a:cubicBezTo>
                    <a:pt x="3490" y="7425"/>
                    <a:pt x="3420" y="7441"/>
                    <a:pt x="3356" y="7477"/>
                  </a:cubicBezTo>
                  <a:cubicBezTo>
                    <a:pt x="2670" y="7856"/>
                    <a:pt x="4048" y="8695"/>
                    <a:pt x="4877" y="9784"/>
                  </a:cubicBezTo>
                  <a:cubicBezTo>
                    <a:pt x="5447" y="10528"/>
                    <a:pt x="5555" y="11388"/>
                    <a:pt x="5569" y="11854"/>
                  </a:cubicBezTo>
                  <a:cubicBezTo>
                    <a:pt x="5565" y="11899"/>
                    <a:pt x="5565" y="11944"/>
                    <a:pt x="5569" y="11986"/>
                  </a:cubicBezTo>
                  <a:cubicBezTo>
                    <a:pt x="5527" y="12247"/>
                    <a:pt x="5489" y="12504"/>
                    <a:pt x="5451" y="12745"/>
                  </a:cubicBezTo>
                  <a:cubicBezTo>
                    <a:pt x="5360" y="13308"/>
                    <a:pt x="5276" y="13837"/>
                    <a:pt x="5196" y="14355"/>
                  </a:cubicBezTo>
                  <a:cubicBezTo>
                    <a:pt x="5252" y="13736"/>
                    <a:pt x="5280" y="12883"/>
                    <a:pt x="5117" y="12122"/>
                  </a:cubicBezTo>
                  <a:cubicBezTo>
                    <a:pt x="4817" y="10720"/>
                    <a:pt x="3794" y="9506"/>
                    <a:pt x="3078" y="9425"/>
                  </a:cubicBezTo>
                  <a:cubicBezTo>
                    <a:pt x="3065" y="9424"/>
                    <a:pt x="3052" y="9423"/>
                    <a:pt x="3041" y="9423"/>
                  </a:cubicBezTo>
                  <a:cubicBezTo>
                    <a:pt x="2425" y="9423"/>
                    <a:pt x="4022" y="11480"/>
                    <a:pt x="4640" y="12689"/>
                  </a:cubicBezTo>
                  <a:cubicBezTo>
                    <a:pt x="5113" y="13618"/>
                    <a:pt x="5120" y="14588"/>
                    <a:pt x="5096" y="15009"/>
                  </a:cubicBezTo>
                  <a:cubicBezTo>
                    <a:pt x="4988" y="15743"/>
                    <a:pt x="4891" y="16464"/>
                    <a:pt x="4793" y="17225"/>
                  </a:cubicBezTo>
                  <a:cubicBezTo>
                    <a:pt x="4748" y="16411"/>
                    <a:pt x="4549" y="15375"/>
                    <a:pt x="4310" y="14359"/>
                  </a:cubicBezTo>
                  <a:cubicBezTo>
                    <a:pt x="3973" y="12913"/>
                    <a:pt x="3010" y="12059"/>
                    <a:pt x="2365" y="12059"/>
                  </a:cubicBezTo>
                  <a:cubicBezTo>
                    <a:pt x="2318" y="12059"/>
                    <a:pt x="2272" y="12064"/>
                    <a:pt x="2229" y="12073"/>
                  </a:cubicBezTo>
                  <a:cubicBezTo>
                    <a:pt x="1589" y="12209"/>
                    <a:pt x="2392" y="13005"/>
                    <a:pt x="3600" y="14776"/>
                  </a:cubicBezTo>
                  <a:cubicBezTo>
                    <a:pt x="4470" y="16050"/>
                    <a:pt x="4664" y="17309"/>
                    <a:pt x="4706" y="17918"/>
                  </a:cubicBezTo>
                  <a:cubicBezTo>
                    <a:pt x="4668" y="18241"/>
                    <a:pt x="4629" y="18569"/>
                    <a:pt x="4591" y="18913"/>
                  </a:cubicBezTo>
                  <a:cubicBezTo>
                    <a:pt x="4546" y="19306"/>
                    <a:pt x="4525" y="19727"/>
                    <a:pt x="4522" y="20159"/>
                  </a:cubicBezTo>
                  <a:cubicBezTo>
                    <a:pt x="4372" y="19797"/>
                    <a:pt x="4153" y="19268"/>
                    <a:pt x="3902" y="18686"/>
                  </a:cubicBezTo>
                  <a:cubicBezTo>
                    <a:pt x="3621" y="18039"/>
                    <a:pt x="3374" y="17389"/>
                    <a:pt x="3192" y="16703"/>
                  </a:cubicBezTo>
                  <a:cubicBezTo>
                    <a:pt x="2991" y="15918"/>
                    <a:pt x="2633" y="14946"/>
                    <a:pt x="1784" y="14644"/>
                  </a:cubicBezTo>
                  <a:cubicBezTo>
                    <a:pt x="1708" y="14617"/>
                    <a:pt x="1634" y="14604"/>
                    <a:pt x="1566" y="14604"/>
                  </a:cubicBezTo>
                  <a:cubicBezTo>
                    <a:pt x="1377" y="14604"/>
                    <a:pt x="1224" y="14707"/>
                    <a:pt x="1151" y="14919"/>
                  </a:cubicBezTo>
                  <a:cubicBezTo>
                    <a:pt x="1088" y="15096"/>
                    <a:pt x="1126" y="15291"/>
                    <a:pt x="1182" y="15468"/>
                  </a:cubicBezTo>
                  <a:cubicBezTo>
                    <a:pt x="1495" y="16460"/>
                    <a:pt x="2225" y="17337"/>
                    <a:pt x="2800" y="18190"/>
                  </a:cubicBezTo>
                  <a:cubicBezTo>
                    <a:pt x="3502" y="19243"/>
                    <a:pt x="4191" y="20054"/>
                    <a:pt x="4518" y="20423"/>
                  </a:cubicBezTo>
                  <a:cubicBezTo>
                    <a:pt x="4518" y="20820"/>
                    <a:pt x="4528" y="21220"/>
                    <a:pt x="4549" y="21606"/>
                  </a:cubicBezTo>
                  <a:cubicBezTo>
                    <a:pt x="4494" y="21567"/>
                    <a:pt x="4390" y="21501"/>
                    <a:pt x="4191" y="21373"/>
                  </a:cubicBezTo>
                  <a:cubicBezTo>
                    <a:pt x="3767" y="21095"/>
                    <a:pt x="2476" y="18941"/>
                    <a:pt x="1710" y="18005"/>
                  </a:cubicBezTo>
                  <a:cubicBezTo>
                    <a:pt x="1336" y="17548"/>
                    <a:pt x="846" y="17290"/>
                    <a:pt x="516" y="17290"/>
                  </a:cubicBezTo>
                  <a:cubicBezTo>
                    <a:pt x="171" y="17290"/>
                    <a:pt x="1" y="17572"/>
                    <a:pt x="322" y="18200"/>
                  </a:cubicBezTo>
                  <a:cubicBezTo>
                    <a:pt x="949" y="19431"/>
                    <a:pt x="3753" y="21199"/>
                    <a:pt x="3753" y="21199"/>
                  </a:cubicBezTo>
                  <a:lnTo>
                    <a:pt x="4557" y="21717"/>
                  </a:lnTo>
                  <a:cubicBezTo>
                    <a:pt x="4640" y="23248"/>
                    <a:pt x="4831" y="24542"/>
                    <a:pt x="4831" y="24542"/>
                  </a:cubicBezTo>
                  <a:lnTo>
                    <a:pt x="5350" y="24629"/>
                  </a:lnTo>
                  <a:cubicBezTo>
                    <a:pt x="5350" y="24629"/>
                    <a:pt x="4870" y="23829"/>
                    <a:pt x="4758" y="21755"/>
                  </a:cubicBezTo>
                  <a:cubicBezTo>
                    <a:pt x="4821" y="21662"/>
                    <a:pt x="4971" y="21470"/>
                    <a:pt x="5336" y="21129"/>
                  </a:cubicBezTo>
                  <a:cubicBezTo>
                    <a:pt x="6511" y="20033"/>
                    <a:pt x="8714" y="19637"/>
                    <a:pt x="9048" y="17814"/>
                  </a:cubicBezTo>
                  <a:cubicBezTo>
                    <a:pt x="9122" y="17407"/>
                    <a:pt x="8925" y="16943"/>
                    <a:pt x="8506" y="16943"/>
                  </a:cubicBezTo>
                  <a:cubicBezTo>
                    <a:pt x="8469" y="16943"/>
                    <a:pt x="8431" y="16946"/>
                    <a:pt x="8390" y="16954"/>
                  </a:cubicBezTo>
                  <a:cubicBezTo>
                    <a:pt x="8035" y="17024"/>
                    <a:pt x="7698" y="17396"/>
                    <a:pt x="7513" y="17689"/>
                  </a:cubicBezTo>
                  <a:cubicBezTo>
                    <a:pt x="6891" y="18659"/>
                    <a:pt x="6460" y="19637"/>
                    <a:pt x="5586" y="20433"/>
                  </a:cubicBezTo>
                  <a:cubicBezTo>
                    <a:pt x="5545" y="20468"/>
                    <a:pt x="5005" y="21045"/>
                    <a:pt x="4745" y="21394"/>
                  </a:cubicBezTo>
                  <a:cubicBezTo>
                    <a:pt x="4737" y="21105"/>
                    <a:pt x="4734" y="20799"/>
                    <a:pt x="4741" y="20465"/>
                  </a:cubicBezTo>
                  <a:cubicBezTo>
                    <a:pt x="4915" y="20016"/>
                    <a:pt x="5127" y="19574"/>
                    <a:pt x="5371" y="19160"/>
                  </a:cubicBezTo>
                  <a:cubicBezTo>
                    <a:pt x="6021" y="18057"/>
                    <a:pt x="7145" y="17302"/>
                    <a:pt x="7868" y="16234"/>
                  </a:cubicBezTo>
                  <a:cubicBezTo>
                    <a:pt x="8056" y="15954"/>
                    <a:pt x="8226" y="15119"/>
                    <a:pt x="7792" y="15119"/>
                  </a:cubicBezTo>
                  <a:cubicBezTo>
                    <a:pt x="7719" y="15119"/>
                    <a:pt x="7628" y="15143"/>
                    <a:pt x="7518" y="15197"/>
                  </a:cubicBezTo>
                  <a:cubicBezTo>
                    <a:pt x="7176" y="15364"/>
                    <a:pt x="6832" y="15966"/>
                    <a:pt x="6592" y="16255"/>
                  </a:cubicBezTo>
                  <a:cubicBezTo>
                    <a:pt x="5903" y="17076"/>
                    <a:pt x="5211" y="17960"/>
                    <a:pt x="4825" y="18972"/>
                  </a:cubicBezTo>
                  <a:cubicBezTo>
                    <a:pt x="4835" y="18874"/>
                    <a:pt x="4841" y="18781"/>
                    <a:pt x="4852" y="18683"/>
                  </a:cubicBezTo>
                  <a:cubicBezTo>
                    <a:pt x="4967" y="18412"/>
                    <a:pt x="5509" y="17180"/>
                    <a:pt x="6352" y="15886"/>
                  </a:cubicBezTo>
                  <a:cubicBezTo>
                    <a:pt x="7301" y="14418"/>
                    <a:pt x="8353" y="13398"/>
                    <a:pt x="8265" y="12682"/>
                  </a:cubicBezTo>
                  <a:cubicBezTo>
                    <a:pt x="8249" y="12553"/>
                    <a:pt x="8194" y="12493"/>
                    <a:pt x="8107" y="12493"/>
                  </a:cubicBezTo>
                  <a:cubicBezTo>
                    <a:pt x="7717" y="12493"/>
                    <a:pt x="6697" y="13706"/>
                    <a:pt x="5869" y="15190"/>
                  </a:cubicBezTo>
                  <a:cubicBezTo>
                    <a:pt x="5308" y="16196"/>
                    <a:pt x="5047" y="17180"/>
                    <a:pt x="4929" y="17856"/>
                  </a:cubicBezTo>
                  <a:cubicBezTo>
                    <a:pt x="5023" y="16899"/>
                    <a:pt x="5130" y="15931"/>
                    <a:pt x="5242" y="15002"/>
                  </a:cubicBezTo>
                  <a:cubicBezTo>
                    <a:pt x="5339" y="14532"/>
                    <a:pt x="5656" y="13305"/>
                    <a:pt x="6435" y="12372"/>
                  </a:cubicBezTo>
                  <a:cubicBezTo>
                    <a:pt x="7417" y="11200"/>
                    <a:pt x="8210" y="10232"/>
                    <a:pt x="8223" y="9196"/>
                  </a:cubicBezTo>
                  <a:cubicBezTo>
                    <a:pt x="8227" y="8811"/>
                    <a:pt x="8172" y="8624"/>
                    <a:pt x="8062" y="8624"/>
                  </a:cubicBezTo>
                  <a:cubicBezTo>
                    <a:pt x="7875" y="8624"/>
                    <a:pt x="7527" y="9159"/>
                    <a:pt x="7033" y="10184"/>
                  </a:cubicBezTo>
                  <a:cubicBezTo>
                    <a:pt x="6495" y="11304"/>
                    <a:pt x="5732" y="12769"/>
                    <a:pt x="5378" y="13906"/>
                  </a:cubicBezTo>
                  <a:cubicBezTo>
                    <a:pt x="5468" y="13175"/>
                    <a:pt x="5562" y="12487"/>
                    <a:pt x="5649" y="11860"/>
                  </a:cubicBezTo>
                  <a:cubicBezTo>
                    <a:pt x="5833" y="11311"/>
                    <a:pt x="6344" y="9909"/>
                    <a:pt x="7027" y="8928"/>
                  </a:cubicBezTo>
                  <a:cubicBezTo>
                    <a:pt x="7882" y="7695"/>
                    <a:pt x="8218" y="6927"/>
                    <a:pt x="7689" y="6927"/>
                  </a:cubicBezTo>
                  <a:cubicBezTo>
                    <a:pt x="7682" y="6927"/>
                    <a:pt x="7674" y="6927"/>
                    <a:pt x="7667" y="6927"/>
                  </a:cubicBezTo>
                  <a:cubicBezTo>
                    <a:pt x="7277" y="6941"/>
                    <a:pt x="6373" y="8597"/>
                    <a:pt x="5889" y="10184"/>
                  </a:cubicBezTo>
                  <a:cubicBezTo>
                    <a:pt x="5969" y="9655"/>
                    <a:pt x="6031" y="9248"/>
                    <a:pt x="6070" y="9011"/>
                  </a:cubicBezTo>
                  <a:cubicBezTo>
                    <a:pt x="6091" y="8904"/>
                    <a:pt x="6105" y="8788"/>
                    <a:pt x="6122" y="8663"/>
                  </a:cubicBezTo>
                  <a:cubicBezTo>
                    <a:pt x="6411" y="8107"/>
                    <a:pt x="7068" y="6774"/>
                    <a:pt x="7639" y="5195"/>
                  </a:cubicBezTo>
                  <a:cubicBezTo>
                    <a:pt x="8259" y="3470"/>
                    <a:pt x="8413" y="1889"/>
                    <a:pt x="8123" y="1889"/>
                  </a:cubicBezTo>
                  <a:cubicBezTo>
                    <a:pt x="8062" y="1889"/>
                    <a:pt x="7980" y="1960"/>
                    <a:pt x="7879" y="2116"/>
                  </a:cubicBezTo>
                  <a:cubicBezTo>
                    <a:pt x="7351" y="2933"/>
                    <a:pt x="6769" y="6694"/>
                    <a:pt x="6136" y="8517"/>
                  </a:cubicBezTo>
                  <a:cubicBezTo>
                    <a:pt x="6167" y="8215"/>
                    <a:pt x="6192" y="7884"/>
                    <a:pt x="6209" y="7553"/>
                  </a:cubicBezTo>
                  <a:cubicBezTo>
                    <a:pt x="6286" y="7230"/>
                    <a:pt x="6404" y="6892"/>
                    <a:pt x="6456" y="6593"/>
                  </a:cubicBezTo>
                  <a:cubicBezTo>
                    <a:pt x="6537" y="6137"/>
                    <a:pt x="6599" y="5675"/>
                    <a:pt x="6633" y="5212"/>
                  </a:cubicBezTo>
                  <a:cubicBezTo>
                    <a:pt x="6689" y="4488"/>
                    <a:pt x="6686" y="3754"/>
                    <a:pt x="6574" y="3034"/>
                  </a:cubicBezTo>
                  <a:cubicBezTo>
                    <a:pt x="6439" y="2182"/>
                    <a:pt x="6140" y="1385"/>
                    <a:pt x="5559" y="741"/>
                  </a:cubicBezTo>
                  <a:cubicBezTo>
                    <a:pt x="5448" y="615"/>
                    <a:pt x="4893" y="0"/>
                    <a:pt x="45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1574550" y="4189074"/>
              <a:ext cx="858406" cy="965707"/>
            </a:xfrm>
            <a:custGeom>
              <a:rect b="b" l="l" r="r" t="t"/>
              <a:pathLst>
                <a:path extrusionOk="0" h="14328" w="12736">
                  <a:moveTo>
                    <a:pt x="3103" y="0"/>
                  </a:moveTo>
                  <a:cubicBezTo>
                    <a:pt x="3039" y="0"/>
                    <a:pt x="3012" y="82"/>
                    <a:pt x="3038" y="261"/>
                  </a:cubicBezTo>
                  <a:cubicBezTo>
                    <a:pt x="3146" y="981"/>
                    <a:pt x="4677" y="3375"/>
                    <a:pt x="5223" y="4711"/>
                  </a:cubicBezTo>
                  <a:cubicBezTo>
                    <a:pt x="5091" y="4523"/>
                    <a:pt x="4938" y="4325"/>
                    <a:pt x="4785" y="4133"/>
                  </a:cubicBezTo>
                  <a:cubicBezTo>
                    <a:pt x="4670" y="3911"/>
                    <a:pt x="4569" y="3667"/>
                    <a:pt x="4451" y="3473"/>
                  </a:cubicBezTo>
                  <a:cubicBezTo>
                    <a:pt x="4270" y="3177"/>
                    <a:pt x="4075" y="2888"/>
                    <a:pt x="3867" y="2614"/>
                  </a:cubicBezTo>
                  <a:cubicBezTo>
                    <a:pt x="3543" y="2179"/>
                    <a:pt x="3178" y="1768"/>
                    <a:pt x="2760" y="1424"/>
                  </a:cubicBezTo>
                  <a:cubicBezTo>
                    <a:pt x="2263" y="1013"/>
                    <a:pt x="1702" y="710"/>
                    <a:pt x="1058" y="637"/>
                  </a:cubicBezTo>
                  <a:cubicBezTo>
                    <a:pt x="997" y="629"/>
                    <a:pt x="812" y="607"/>
                    <a:pt x="620" y="607"/>
                  </a:cubicBezTo>
                  <a:cubicBezTo>
                    <a:pt x="318" y="607"/>
                    <a:pt x="0" y="662"/>
                    <a:pt x="130" y="909"/>
                  </a:cubicBezTo>
                  <a:cubicBezTo>
                    <a:pt x="164" y="971"/>
                    <a:pt x="227" y="1016"/>
                    <a:pt x="286" y="1058"/>
                  </a:cubicBezTo>
                  <a:cubicBezTo>
                    <a:pt x="871" y="1448"/>
                    <a:pt x="1525" y="1670"/>
                    <a:pt x="2147" y="1991"/>
                  </a:cubicBezTo>
                  <a:cubicBezTo>
                    <a:pt x="3077" y="2471"/>
                    <a:pt x="4281" y="3695"/>
                    <a:pt x="4782" y="4231"/>
                  </a:cubicBezTo>
                  <a:cubicBezTo>
                    <a:pt x="4851" y="4329"/>
                    <a:pt x="4935" y="4451"/>
                    <a:pt x="5032" y="4589"/>
                  </a:cubicBezTo>
                  <a:cubicBezTo>
                    <a:pt x="4266" y="3817"/>
                    <a:pt x="3062" y="3304"/>
                    <a:pt x="2396" y="3304"/>
                  </a:cubicBezTo>
                  <a:cubicBezTo>
                    <a:pt x="2282" y="3304"/>
                    <a:pt x="2183" y="3319"/>
                    <a:pt x="2106" y="3351"/>
                  </a:cubicBezTo>
                  <a:cubicBezTo>
                    <a:pt x="1448" y="3622"/>
                    <a:pt x="2823" y="3977"/>
                    <a:pt x="3984" y="4325"/>
                  </a:cubicBezTo>
                  <a:cubicBezTo>
                    <a:pt x="4740" y="4551"/>
                    <a:pt x="5171" y="4889"/>
                    <a:pt x="5383" y="5098"/>
                  </a:cubicBezTo>
                  <a:cubicBezTo>
                    <a:pt x="5596" y="5407"/>
                    <a:pt x="5835" y="5762"/>
                    <a:pt x="6079" y="6121"/>
                  </a:cubicBezTo>
                  <a:cubicBezTo>
                    <a:pt x="6107" y="6176"/>
                    <a:pt x="6134" y="6228"/>
                    <a:pt x="6166" y="6280"/>
                  </a:cubicBezTo>
                  <a:cubicBezTo>
                    <a:pt x="5988" y="6068"/>
                    <a:pt x="5787" y="5853"/>
                    <a:pt x="5578" y="5696"/>
                  </a:cubicBezTo>
                  <a:cubicBezTo>
                    <a:pt x="5217" y="5427"/>
                    <a:pt x="4451" y="5205"/>
                    <a:pt x="3871" y="5205"/>
                  </a:cubicBezTo>
                  <a:cubicBezTo>
                    <a:pt x="3512" y="5205"/>
                    <a:pt x="3225" y="5290"/>
                    <a:pt x="3149" y="5501"/>
                  </a:cubicBezTo>
                  <a:cubicBezTo>
                    <a:pt x="2955" y="6050"/>
                    <a:pt x="4141" y="5838"/>
                    <a:pt x="5143" y="6040"/>
                  </a:cubicBezTo>
                  <a:cubicBezTo>
                    <a:pt x="5829" y="6176"/>
                    <a:pt x="6312" y="6604"/>
                    <a:pt x="6552" y="6858"/>
                  </a:cubicBezTo>
                  <a:cubicBezTo>
                    <a:pt x="6573" y="6885"/>
                    <a:pt x="6594" y="6910"/>
                    <a:pt x="6615" y="6935"/>
                  </a:cubicBezTo>
                  <a:cubicBezTo>
                    <a:pt x="6723" y="7098"/>
                    <a:pt x="6827" y="7261"/>
                    <a:pt x="6924" y="7415"/>
                  </a:cubicBezTo>
                  <a:cubicBezTo>
                    <a:pt x="7151" y="7776"/>
                    <a:pt x="7366" y="8114"/>
                    <a:pt x="7575" y="8444"/>
                  </a:cubicBezTo>
                  <a:cubicBezTo>
                    <a:pt x="7303" y="8069"/>
                    <a:pt x="6897" y="7578"/>
                    <a:pt x="6431" y="7230"/>
                  </a:cubicBezTo>
                  <a:cubicBezTo>
                    <a:pt x="5847" y="6798"/>
                    <a:pt x="5119" y="6579"/>
                    <a:pt x="4573" y="6579"/>
                  </a:cubicBezTo>
                  <a:cubicBezTo>
                    <a:pt x="4316" y="6579"/>
                    <a:pt x="4098" y="6628"/>
                    <a:pt x="3957" y="6726"/>
                  </a:cubicBezTo>
                  <a:cubicBezTo>
                    <a:pt x="3518" y="7035"/>
                    <a:pt x="5481" y="7404"/>
                    <a:pt x="6441" y="7786"/>
                  </a:cubicBezTo>
                  <a:cubicBezTo>
                    <a:pt x="7165" y="8072"/>
                    <a:pt x="7652" y="8611"/>
                    <a:pt x="7843" y="8859"/>
                  </a:cubicBezTo>
                  <a:cubicBezTo>
                    <a:pt x="8146" y="9321"/>
                    <a:pt x="8445" y="9777"/>
                    <a:pt x="8769" y="10250"/>
                  </a:cubicBezTo>
                  <a:cubicBezTo>
                    <a:pt x="8340" y="9815"/>
                    <a:pt x="7718" y="9335"/>
                    <a:pt x="7085" y="8883"/>
                  </a:cubicBezTo>
                  <a:cubicBezTo>
                    <a:pt x="6553" y="8506"/>
                    <a:pt x="6001" y="8349"/>
                    <a:pt x="5564" y="8349"/>
                  </a:cubicBezTo>
                  <a:cubicBezTo>
                    <a:pt x="5203" y="8349"/>
                    <a:pt x="4919" y="8456"/>
                    <a:pt x="4788" y="8632"/>
                  </a:cubicBezTo>
                  <a:cubicBezTo>
                    <a:pt x="4496" y="9022"/>
                    <a:pt x="5338" y="9071"/>
                    <a:pt x="6890" y="9467"/>
                  </a:cubicBezTo>
                  <a:cubicBezTo>
                    <a:pt x="8003" y="9753"/>
                    <a:pt x="8737" y="10362"/>
                    <a:pt x="9061" y="10681"/>
                  </a:cubicBezTo>
                  <a:cubicBezTo>
                    <a:pt x="9200" y="10880"/>
                    <a:pt x="9339" y="11085"/>
                    <a:pt x="9489" y="11298"/>
                  </a:cubicBezTo>
                  <a:cubicBezTo>
                    <a:pt x="9656" y="11537"/>
                    <a:pt x="9854" y="11784"/>
                    <a:pt x="10063" y="12028"/>
                  </a:cubicBezTo>
                  <a:cubicBezTo>
                    <a:pt x="9802" y="11899"/>
                    <a:pt x="9416" y="11711"/>
                    <a:pt x="8991" y="11510"/>
                  </a:cubicBezTo>
                  <a:cubicBezTo>
                    <a:pt x="8514" y="11283"/>
                    <a:pt x="8052" y="11043"/>
                    <a:pt x="7613" y="10747"/>
                  </a:cubicBezTo>
                  <a:cubicBezTo>
                    <a:pt x="7224" y="10485"/>
                    <a:pt x="6732" y="10207"/>
                    <a:pt x="6242" y="10207"/>
                  </a:cubicBezTo>
                  <a:cubicBezTo>
                    <a:pt x="6096" y="10207"/>
                    <a:pt x="5951" y="10232"/>
                    <a:pt x="5808" y="10288"/>
                  </a:cubicBezTo>
                  <a:cubicBezTo>
                    <a:pt x="5596" y="10375"/>
                    <a:pt x="5501" y="10546"/>
                    <a:pt x="5588" y="10758"/>
                  </a:cubicBezTo>
                  <a:cubicBezTo>
                    <a:pt x="5641" y="10887"/>
                    <a:pt x="5759" y="10977"/>
                    <a:pt x="5877" y="11050"/>
                  </a:cubicBezTo>
                  <a:cubicBezTo>
                    <a:pt x="6542" y="11450"/>
                    <a:pt x="7387" y="11579"/>
                    <a:pt x="8125" y="11778"/>
                  </a:cubicBezTo>
                  <a:cubicBezTo>
                    <a:pt x="9040" y="12017"/>
                    <a:pt x="9826" y="12133"/>
                    <a:pt x="10192" y="12178"/>
                  </a:cubicBezTo>
                  <a:cubicBezTo>
                    <a:pt x="10386" y="12400"/>
                    <a:pt x="10592" y="12616"/>
                    <a:pt x="10794" y="12825"/>
                  </a:cubicBezTo>
                  <a:cubicBezTo>
                    <a:pt x="10744" y="12832"/>
                    <a:pt x="10651" y="12846"/>
                    <a:pt x="10476" y="12870"/>
                  </a:cubicBezTo>
                  <a:cubicBezTo>
                    <a:pt x="10459" y="12873"/>
                    <a:pt x="10438" y="12874"/>
                    <a:pt x="10415" y="12874"/>
                  </a:cubicBezTo>
                  <a:cubicBezTo>
                    <a:pt x="9937" y="12874"/>
                    <a:pt x="8275" y="12348"/>
                    <a:pt x="7425" y="12209"/>
                  </a:cubicBezTo>
                  <a:cubicBezTo>
                    <a:pt x="7327" y="12192"/>
                    <a:pt x="7230" y="12185"/>
                    <a:pt x="7137" y="12185"/>
                  </a:cubicBezTo>
                  <a:cubicBezTo>
                    <a:pt x="6390" y="12185"/>
                    <a:pt x="5890" y="12668"/>
                    <a:pt x="6744" y="13005"/>
                  </a:cubicBezTo>
                  <a:cubicBezTo>
                    <a:pt x="7055" y="13128"/>
                    <a:pt x="7521" y="13170"/>
                    <a:pt x="8010" y="13170"/>
                  </a:cubicBezTo>
                  <a:cubicBezTo>
                    <a:pt x="9030" y="13170"/>
                    <a:pt x="10147" y="12988"/>
                    <a:pt x="10147" y="12988"/>
                  </a:cubicBezTo>
                  <a:lnTo>
                    <a:pt x="10852" y="12884"/>
                  </a:lnTo>
                  <a:cubicBezTo>
                    <a:pt x="11653" y="13702"/>
                    <a:pt x="12401" y="14328"/>
                    <a:pt x="12401" y="14328"/>
                  </a:cubicBezTo>
                  <a:lnTo>
                    <a:pt x="12735" y="14126"/>
                  </a:lnTo>
                  <a:cubicBezTo>
                    <a:pt x="12735" y="14126"/>
                    <a:pt x="12070" y="13914"/>
                    <a:pt x="10985" y="12804"/>
                  </a:cubicBezTo>
                  <a:cubicBezTo>
                    <a:pt x="10974" y="12724"/>
                    <a:pt x="10961" y="12539"/>
                    <a:pt x="10998" y="12167"/>
                  </a:cubicBezTo>
                  <a:cubicBezTo>
                    <a:pt x="11117" y="10977"/>
                    <a:pt x="12154" y="9665"/>
                    <a:pt x="11441" y="8479"/>
                  </a:cubicBezTo>
                  <a:cubicBezTo>
                    <a:pt x="11333" y="8300"/>
                    <a:pt x="11139" y="8165"/>
                    <a:pt x="10952" y="8165"/>
                  </a:cubicBezTo>
                  <a:cubicBezTo>
                    <a:pt x="10843" y="8165"/>
                    <a:pt x="10736" y="8212"/>
                    <a:pt x="10651" y="8323"/>
                  </a:cubicBezTo>
                  <a:cubicBezTo>
                    <a:pt x="10484" y="8538"/>
                    <a:pt x="10481" y="8910"/>
                    <a:pt x="10518" y="9168"/>
                  </a:cubicBezTo>
                  <a:cubicBezTo>
                    <a:pt x="10651" y="10017"/>
                    <a:pt x="10891" y="10779"/>
                    <a:pt x="10794" y="11656"/>
                  </a:cubicBezTo>
                  <a:cubicBezTo>
                    <a:pt x="10790" y="11698"/>
                    <a:pt x="10773" y="12289"/>
                    <a:pt x="10797" y="12609"/>
                  </a:cubicBezTo>
                  <a:cubicBezTo>
                    <a:pt x="10651" y="12452"/>
                    <a:pt x="10497" y="12282"/>
                    <a:pt x="10338" y="12091"/>
                  </a:cubicBezTo>
                  <a:cubicBezTo>
                    <a:pt x="10213" y="11753"/>
                    <a:pt x="10115" y="11402"/>
                    <a:pt x="10046" y="11050"/>
                  </a:cubicBezTo>
                  <a:cubicBezTo>
                    <a:pt x="9864" y="10111"/>
                    <a:pt x="10122" y="9133"/>
                    <a:pt x="10000" y="8180"/>
                  </a:cubicBezTo>
                  <a:cubicBezTo>
                    <a:pt x="9973" y="7969"/>
                    <a:pt x="9744" y="7542"/>
                    <a:pt x="9527" y="7542"/>
                  </a:cubicBezTo>
                  <a:cubicBezTo>
                    <a:pt x="9443" y="7542"/>
                    <a:pt x="9362" y="7606"/>
                    <a:pt x="9294" y="7770"/>
                  </a:cubicBezTo>
                  <a:cubicBezTo>
                    <a:pt x="9182" y="8030"/>
                    <a:pt x="9291" y="8538"/>
                    <a:pt x="9297" y="8820"/>
                  </a:cubicBezTo>
                  <a:cubicBezTo>
                    <a:pt x="9315" y="9620"/>
                    <a:pt x="9363" y="10455"/>
                    <a:pt x="9649" y="11214"/>
                  </a:cubicBezTo>
                  <a:cubicBezTo>
                    <a:pt x="9604" y="11155"/>
                    <a:pt x="9562" y="11099"/>
                    <a:pt x="9520" y="11040"/>
                  </a:cubicBezTo>
                  <a:cubicBezTo>
                    <a:pt x="9450" y="10831"/>
                    <a:pt x="9148" y="9871"/>
                    <a:pt x="8978" y="8733"/>
                  </a:cubicBezTo>
                  <a:cubicBezTo>
                    <a:pt x="8790" y="7439"/>
                    <a:pt x="8869" y="6350"/>
                    <a:pt x="8469" y="5991"/>
                  </a:cubicBezTo>
                  <a:cubicBezTo>
                    <a:pt x="8427" y="5953"/>
                    <a:pt x="8389" y="5936"/>
                    <a:pt x="8355" y="5936"/>
                  </a:cubicBezTo>
                  <a:cubicBezTo>
                    <a:pt x="8067" y="5936"/>
                    <a:pt x="8073" y="7223"/>
                    <a:pt x="8365" y="8580"/>
                  </a:cubicBezTo>
                  <a:cubicBezTo>
                    <a:pt x="8549" y="9422"/>
                    <a:pt x="8887" y="10100"/>
                    <a:pt x="9155" y="10535"/>
                  </a:cubicBezTo>
                  <a:cubicBezTo>
                    <a:pt x="8734" y="9954"/>
                    <a:pt x="8320" y="9360"/>
                    <a:pt x="7923" y="8785"/>
                  </a:cubicBezTo>
                  <a:cubicBezTo>
                    <a:pt x="7746" y="8472"/>
                    <a:pt x="7318" y="7627"/>
                    <a:pt x="7293" y="6722"/>
                  </a:cubicBezTo>
                  <a:cubicBezTo>
                    <a:pt x="7262" y="5581"/>
                    <a:pt x="7231" y="4645"/>
                    <a:pt x="6726" y="4061"/>
                  </a:cubicBezTo>
                  <a:cubicBezTo>
                    <a:pt x="6577" y="3888"/>
                    <a:pt x="6468" y="3803"/>
                    <a:pt x="6399" y="3803"/>
                  </a:cubicBezTo>
                  <a:cubicBezTo>
                    <a:pt x="6233" y="3803"/>
                    <a:pt x="6288" y="4282"/>
                    <a:pt x="6545" y="5198"/>
                  </a:cubicBezTo>
                  <a:cubicBezTo>
                    <a:pt x="6799" y="6092"/>
                    <a:pt x="7095" y="7290"/>
                    <a:pt x="7457" y="8104"/>
                  </a:cubicBezTo>
                  <a:cubicBezTo>
                    <a:pt x="7147" y="7648"/>
                    <a:pt x="6858" y="7216"/>
                    <a:pt x="6598" y="6823"/>
                  </a:cubicBezTo>
                  <a:cubicBezTo>
                    <a:pt x="6431" y="6423"/>
                    <a:pt x="6027" y="5386"/>
                    <a:pt x="5922" y="4499"/>
                  </a:cubicBezTo>
                  <a:cubicBezTo>
                    <a:pt x="5813" y="3562"/>
                    <a:pt x="5662" y="2990"/>
                    <a:pt x="5438" y="2990"/>
                  </a:cubicBezTo>
                  <a:cubicBezTo>
                    <a:pt x="5393" y="2990"/>
                    <a:pt x="5344" y="3013"/>
                    <a:pt x="5293" y="3062"/>
                  </a:cubicBezTo>
                  <a:cubicBezTo>
                    <a:pt x="5081" y="3264"/>
                    <a:pt x="5394" y="4638"/>
                    <a:pt x="5905" y="5766"/>
                  </a:cubicBezTo>
                  <a:cubicBezTo>
                    <a:pt x="5689" y="5428"/>
                    <a:pt x="5526" y="5170"/>
                    <a:pt x="5429" y="5018"/>
                  </a:cubicBezTo>
                  <a:cubicBezTo>
                    <a:pt x="5387" y="4947"/>
                    <a:pt x="5338" y="4875"/>
                    <a:pt x="5286" y="4798"/>
                  </a:cubicBezTo>
                  <a:cubicBezTo>
                    <a:pt x="5171" y="4342"/>
                    <a:pt x="4882" y="3271"/>
                    <a:pt x="4423" y="2105"/>
                  </a:cubicBezTo>
                  <a:cubicBezTo>
                    <a:pt x="3954" y="917"/>
                    <a:pt x="3318" y="0"/>
                    <a:pt x="310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2216132" y="4002983"/>
              <a:ext cx="713496" cy="1146878"/>
            </a:xfrm>
            <a:custGeom>
              <a:rect b="b" l="l" r="r" t="t"/>
              <a:pathLst>
                <a:path extrusionOk="0" h="17016" w="10586">
                  <a:moveTo>
                    <a:pt x="8443" y="0"/>
                  </a:moveTo>
                  <a:cubicBezTo>
                    <a:pt x="8399" y="0"/>
                    <a:pt x="8354" y="25"/>
                    <a:pt x="8310" y="82"/>
                  </a:cubicBezTo>
                  <a:cubicBezTo>
                    <a:pt x="8264" y="142"/>
                    <a:pt x="8250" y="214"/>
                    <a:pt x="8239" y="288"/>
                  </a:cubicBezTo>
                  <a:cubicBezTo>
                    <a:pt x="8125" y="980"/>
                    <a:pt x="8191" y="1669"/>
                    <a:pt x="8156" y="2369"/>
                  </a:cubicBezTo>
                  <a:cubicBezTo>
                    <a:pt x="8104" y="3412"/>
                    <a:pt x="7485" y="5012"/>
                    <a:pt x="7203" y="5691"/>
                  </a:cubicBezTo>
                  <a:cubicBezTo>
                    <a:pt x="7144" y="5792"/>
                    <a:pt x="7067" y="5921"/>
                    <a:pt x="6980" y="6067"/>
                  </a:cubicBezTo>
                  <a:cubicBezTo>
                    <a:pt x="7433" y="4877"/>
                    <a:pt x="7318" y="3283"/>
                    <a:pt x="6900" y="2890"/>
                  </a:cubicBezTo>
                  <a:cubicBezTo>
                    <a:pt x="6828" y="2823"/>
                    <a:pt x="6770" y="2792"/>
                    <a:pt x="6725" y="2792"/>
                  </a:cubicBezTo>
                  <a:cubicBezTo>
                    <a:pt x="6448" y="2792"/>
                    <a:pt x="6648" y="3970"/>
                    <a:pt x="6789" y="5006"/>
                  </a:cubicBezTo>
                  <a:cubicBezTo>
                    <a:pt x="6893" y="5785"/>
                    <a:pt x="6765" y="6317"/>
                    <a:pt x="6664" y="6595"/>
                  </a:cubicBezTo>
                  <a:cubicBezTo>
                    <a:pt x="6465" y="6919"/>
                    <a:pt x="6246" y="7284"/>
                    <a:pt x="6017" y="7653"/>
                  </a:cubicBezTo>
                  <a:cubicBezTo>
                    <a:pt x="5978" y="7702"/>
                    <a:pt x="5940" y="7750"/>
                    <a:pt x="5905" y="7796"/>
                  </a:cubicBezTo>
                  <a:cubicBezTo>
                    <a:pt x="6027" y="7549"/>
                    <a:pt x="6142" y="7274"/>
                    <a:pt x="6197" y="7020"/>
                  </a:cubicBezTo>
                  <a:cubicBezTo>
                    <a:pt x="6348" y="6320"/>
                    <a:pt x="5969" y="4730"/>
                    <a:pt x="5402" y="4730"/>
                  </a:cubicBezTo>
                  <a:cubicBezTo>
                    <a:pt x="5393" y="4730"/>
                    <a:pt x="5385" y="4730"/>
                    <a:pt x="5376" y="4731"/>
                  </a:cubicBezTo>
                  <a:cubicBezTo>
                    <a:pt x="4792" y="4776"/>
                    <a:pt x="5474" y="5771"/>
                    <a:pt x="5704" y="6766"/>
                  </a:cubicBezTo>
                  <a:cubicBezTo>
                    <a:pt x="5863" y="7448"/>
                    <a:pt x="5672" y="8063"/>
                    <a:pt x="5540" y="8387"/>
                  </a:cubicBezTo>
                  <a:cubicBezTo>
                    <a:pt x="5522" y="8418"/>
                    <a:pt x="5512" y="8447"/>
                    <a:pt x="5498" y="8477"/>
                  </a:cubicBezTo>
                  <a:cubicBezTo>
                    <a:pt x="5390" y="8644"/>
                    <a:pt x="5286" y="8805"/>
                    <a:pt x="5185" y="8958"/>
                  </a:cubicBezTo>
                  <a:cubicBezTo>
                    <a:pt x="4952" y="9312"/>
                    <a:pt x="4732" y="9646"/>
                    <a:pt x="4520" y="9974"/>
                  </a:cubicBezTo>
                  <a:cubicBezTo>
                    <a:pt x="4747" y="9574"/>
                    <a:pt x="5025" y="8999"/>
                    <a:pt x="5150" y="8429"/>
                  </a:cubicBezTo>
                  <a:cubicBezTo>
                    <a:pt x="5376" y="7385"/>
                    <a:pt x="5053" y="6244"/>
                    <a:pt x="4590" y="5969"/>
                  </a:cubicBezTo>
                  <a:cubicBezTo>
                    <a:pt x="4560" y="5952"/>
                    <a:pt x="4534" y="5943"/>
                    <a:pt x="4512" y="5943"/>
                  </a:cubicBezTo>
                  <a:cubicBezTo>
                    <a:pt x="4186" y="5943"/>
                    <a:pt x="4604" y="7705"/>
                    <a:pt x="4649" y="8669"/>
                  </a:cubicBezTo>
                  <a:cubicBezTo>
                    <a:pt x="4687" y="9449"/>
                    <a:pt x="4395" y="10113"/>
                    <a:pt x="4252" y="10391"/>
                  </a:cubicBezTo>
                  <a:cubicBezTo>
                    <a:pt x="3953" y="10857"/>
                    <a:pt x="3664" y="11316"/>
                    <a:pt x="3366" y="11807"/>
                  </a:cubicBezTo>
                  <a:cubicBezTo>
                    <a:pt x="3584" y="11236"/>
                    <a:pt x="3766" y="10471"/>
                    <a:pt x="3915" y="9706"/>
                  </a:cubicBezTo>
                  <a:cubicBezTo>
                    <a:pt x="4145" y="8537"/>
                    <a:pt x="3671" y="7615"/>
                    <a:pt x="3199" y="7514"/>
                  </a:cubicBezTo>
                  <a:cubicBezTo>
                    <a:pt x="3171" y="7508"/>
                    <a:pt x="3145" y="7505"/>
                    <a:pt x="3122" y="7505"/>
                  </a:cubicBezTo>
                  <a:cubicBezTo>
                    <a:pt x="2757" y="7505"/>
                    <a:pt x="3040" y="8289"/>
                    <a:pt x="3303" y="9775"/>
                  </a:cubicBezTo>
                  <a:cubicBezTo>
                    <a:pt x="3504" y="10906"/>
                    <a:pt x="3250" y="11821"/>
                    <a:pt x="3094" y="12253"/>
                  </a:cubicBezTo>
                  <a:cubicBezTo>
                    <a:pt x="2969" y="12458"/>
                    <a:pt x="2840" y="12670"/>
                    <a:pt x="2708" y="12893"/>
                  </a:cubicBezTo>
                  <a:cubicBezTo>
                    <a:pt x="2558" y="13147"/>
                    <a:pt x="2415" y="13428"/>
                    <a:pt x="2280" y="13717"/>
                  </a:cubicBezTo>
                  <a:cubicBezTo>
                    <a:pt x="2290" y="13428"/>
                    <a:pt x="2301" y="13001"/>
                    <a:pt x="2308" y="12527"/>
                  </a:cubicBezTo>
                  <a:cubicBezTo>
                    <a:pt x="2318" y="11999"/>
                    <a:pt x="2346" y="11480"/>
                    <a:pt x="2436" y="10962"/>
                  </a:cubicBezTo>
                  <a:cubicBezTo>
                    <a:pt x="2537" y="10360"/>
                    <a:pt x="2593" y="9591"/>
                    <a:pt x="2106" y="9125"/>
                  </a:cubicBezTo>
                  <a:cubicBezTo>
                    <a:pt x="2021" y="9044"/>
                    <a:pt x="1930" y="9001"/>
                    <a:pt x="1838" y="9001"/>
                  </a:cubicBezTo>
                  <a:cubicBezTo>
                    <a:pt x="1753" y="9001"/>
                    <a:pt x="1668" y="9039"/>
                    <a:pt x="1591" y="9118"/>
                  </a:cubicBezTo>
                  <a:cubicBezTo>
                    <a:pt x="1493" y="9219"/>
                    <a:pt x="1463" y="9365"/>
                    <a:pt x="1445" y="9504"/>
                  </a:cubicBezTo>
                  <a:cubicBezTo>
                    <a:pt x="1354" y="10273"/>
                    <a:pt x="1584" y="11098"/>
                    <a:pt x="1709" y="11853"/>
                  </a:cubicBezTo>
                  <a:cubicBezTo>
                    <a:pt x="1866" y="12781"/>
                    <a:pt x="2085" y="13547"/>
                    <a:pt x="2197" y="13898"/>
                  </a:cubicBezTo>
                  <a:cubicBezTo>
                    <a:pt x="2075" y="14170"/>
                    <a:pt x="1959" y="14444"/>
                    <a:pt x="1855" y="14712"/>
                  </a:cubicBezTo>
                  <a:cubicBezTo>
                    <a:pt x="1827" y="14671"/>
                    <a:pt x="1779" y="14591"/>
                    <a:pt x="1681" y="14444"/>
                  </a:cubicBezTo>
                  <a:cubicBezTo>
                    <a:pt x="1479" y="14125"/>
                    <a:pt x="1261" y="12263"/>
                    <a:pt x="1028" y="11393"/>
                  </a:cubicBezTo>
                  <a:cubicBezTo>
                    <a:pt x="889" y="10875"/>
                    <a:pt x="543" y="10505"/>
                    <a:pt x="295" y="10505"/>
                  </a:cubicBezTo>
                  <a:cubicBezTo>
                    <a:pt x="125" y="10505"/>
                    <a:pt x="1" y="10679"/>
                    <a:pt x="22" y="11098"/>
                  </a:cubicBezTo>
                  <a:cubicBezTo>
                    <a:pt x="71" y="12131"/>
                    <a:pt x="1438" y="14191"/>
                    <a:pt x="1438" y="14191"/>
                  </a:cubicBezTo>
                  <a:lnTo>
                    <a:pt x="1824" y="14793"/>
                  </a:lnTo>
                  <a:cubicBezTo>
                    <a:pt x="1413" y="15857"/>
                    <a:pt x="1149" y="16797"/>
                    <a:pt x="1149" y="16797"/>
                  </a:cubicBezTo>
                  <a:lnTo>
                    <a:pt x="1473" y="17015"/>
                  </a:lnTo>
                  <a:cubicBezTo>
                    <a:pt x="1473" y="17015"/>
                    <a:pt x="1389" y="16326"/>
                    <a:pt x="1953" y="14879"/>
                  </a:cubicBezTo>
                  <a:cubicBezTo>
                    <a:pt x="2022" y="14834"/>
                    <a:pt x="2186" y="14751"/>
                    <a:pt x="2537" y="14629"/>
                  </a:cubicBezTo>
                  <a:cubicBezTo>
                    <a:pt x="3671" y="14246"/>
                    <a:pt x="5296" y="14650"/>
                    <a:pt x="6083" y="13508"/>
                  </a:cubicBezTo>
                  <a:cubicBezTo>
                    <a:pt x="6271" y="13234"/>
                    <a:pt x="6267" y="12813"/>
                    <a:pt x="5898" y="12726"/>
                  </a:cubicBezTo>
                  <a:cubicBezTo>
                    <a:pt x="5855" y="12716"/>
                    <a:pt x="5811" y="12711"/>
                    <a:pt x="5765" y="12711"/>
                  </a:cubicBezTo>
                  <a:cubicBezTo>
                    <a:pt x="5526" y="12711"/>
                    <a:pt x="5255" y="12836"/>
                    <a:pt x="5074" y="12956"/>
                  </a:cubicBezTo>
                  <a:cubicBezTo>
                    <a:pt x="4353" y="13425"/>
                    <a:pt x="3759" y="13958"/>
                    <a:pt x="2920" y="14232"/>
                  </a:cubicBezTo>
                  <a:cubicBezTo>
                    <a:pt x="2882" y="14246"/>
                    <a:pt x="2335" y="14472"/>
                    <a:pt x="2054" y="14629"/>
                  </a:cubicBezTo>
                  <a:cubicBezTo>
                    <a:pt x="2134" y="14430"/>
                    <a:pt x="2227" y="14218"/>
                    <a:pt x="2335" y="13996"/>
                  </a:cubicBezTo>
                  <a:cubicBezTo>
                    <a:pt x="2593" y="13741"/>
                    <a:pt x="2871" y="13508"/>
                    <a:pt x="3163" y="13300"/>
                  </a:cubicBezTo>
                  <a:cubicBezTo>
                    <a:pt x="3943" y="12747"/>
                    <a:pt x="4941" y="12580"/>
                    <a:pt x="5759" y="12075"/>
                  </a:cubicBezTo>
                  <a:cubicBezTo>
                    <a:pt x="6009" y="11921"/>
                    <a:pt x="6465" y="11261"/>
                    <a:pt x="5870" y="11261"/>
                  </a:cubicBezTo>
                  <a:cubicBezTo>
                    <a:pt x="5861" y="11261"/>
                    <a:pt x="5852" y="11261"/>
                    <a:pt x="5842" y="11261"/>
                  </a:cubicBezTo>
                  <a:cubicBezTo>
                    <a:pt x="5557" y="11268"/>
                    <a:pt x="5140" y="11574"/>
                    <a:pt x="4886" y="11696"/>
                  </a:cubicBezTo>
                  <a:cubicBezTo>
                    <a:pt x="4165" y="12044"/>
                    <a:pt x="3421" y="12434"/>
                    <a:pt x="2850" y="13004"/>
                  </a:cubicBezTo>
                  <a:cubicBezTo>
                    <a:pt x="2885" y="12941"/>
                    <a:pt x="2920" y="12879"/>
                    <a:pt x="2955" y="12816"/>
                  </a:cubicBezTo>
                  <a:cubicBezTo>
                    <a:pt x="3118" y="12667"/>
                    <a:pt x="3867" y="11995"/>
                    <a:pt x="4837" y="11372"/>
                  </a:cubicBezTo>
                  <a:cubicBezTo>
                    <a:pt x="5933" y="10666"/>
                    <a:pt x="6959" y="10290"/>
                    <a:pt x="7120" y="9779"/>
                  </a:cubicBezTo>
                  <a:cubicBezTo>
                    <a:pt x="7162" y="9645"/>
                    <a:pt x="7104" y="9585"/>
                    <a:pt x="6972" y="9585"/>
                  </a:cubicBezTo>
                  <a:cubicBezTo>
                    <a:pt x="6600" y="9585"/>
                    <a:pt x="5642" y="10069"/>
                    <a:pt x="4722" y="10750"/>
                  </a:cubicBezTo>
                  <a:cubicBezTo>
                    <a:pt x="4030" y="11265"/>
                    <a:pt x="3553" y="11853"/>
                    <a:pt x="3265" y="12277"/>
                  </a:cubicBezTo>
                  <a:cubicBezTo>
                    <a:pt x="3619" y="11654"/>
                    <a:pt x="3992" y="11028"/>
                    <a:pt x="4350" y="10430"/>
                  </a:cubicBezTo>
                  <a:cubicBezTo>
                    <a:pt x="4562" y="10141"/>
                    <a:pt x="5153" y="9399"/>
                    <a:pt x="5972" y="9007"/>
                  </a:cubicBezTo>
                  <a:cubicBezTo>
                    <a:pt x="6998" y="8509"/>
                    <a:pt x="7836" y="8092"/>
                    <a:pt x="8159" y="7392"/>
                  </a:cubicBezTo>
                  <a:cubicBezTo>
                    <a:pt x="8300" y="7092"/>
                    <a:pt x="8306" y="6945"/>
                    <a:pt x="8184" y="6945"/>
                  </a:cubicBezTo>
                  <a:cubicBezTo>
                    <a:pt x="8023" y="6945"/>
                    <a:pt x="7639" y="7202"/>
                    <a:pt x="7050" y="7698"/>
                  </a:cubicBezTo>
                  <a:cubicBezTo>
                    <a:pt x="6340" y="8297"/>
                    <a:pt x="5370" y="9059"/>
                    <a:pt x="4778" y="9727"/>
                  </a:cubicBezTo>
                  <a:cubicBezTo>
                    <a:pt x="5066" y="9257"/>
                    <a:pt x="5341" y="8815"/>
                    <a:pt x="5592" y="8415"/>
                  </a:cubicBezTo>
                  <a:cubicBezTo>
                    <a:pt x="5888" y="8098"/>
                    <a:pt x="6664" y="7302"/>
                    <a:pt x="7429" y="6843"/>
                  </a:cubicBezTo>
                  <a:cubicBezTo>
                    <a:pt x="8403" y="6255"/>
                    <a:pt x="8866" y="5834"/>
                    <a:pt x="8477" y="5677"/>
                  </a:cubicBezTo>
                  <a:cubicBezTo>
                    <a:pt x="8461" y="5670"/>
                    <a:pt x="8442" y="5667"/>
                    <a:pt x="8420" y="5667"/>
                  </a:cubicBezTo>
                  <a:cubicBezTo>
                    <a:pt x="8076" y="5667"/>
                    <a:pt x="7036" y="6473"/>
                    <a:pt x="6271" y="7347"/>
                  </a:cubicBezTo>
                  <a:cubicBezTo>
                    <a:pt x="6486" y="7013"/>
                    <a:pt x="6653" y="6756"/>
                    <a:pt x="6754" y="6606"/>
                  </a:cubicBezTo>
                  <a:cubicBezTo>
                    <a:pt x="6799" y="6539"/>
                    <a:pt x="6844" y="6463"/>
                    <a:pt x="6893" y="6383"/>
                  </a:cubicBezTo>
                  <a:cubicBezTo>
                    <a:pt x="7262" y="6094"/>
                    <a:pt x="8118" y="5388"/>
                    <a:pt x="8991" y="4487"/>
                  </a:cubicBezTo>
                  <a:cubicBezTo>
                    <a:pt x="9985" y="3459"/>
                    <a:pt x="10586" y="2380"/>
                    <a:pt x="10303" y="2380"/>
                  </a:cubicBezTo>
                  <a:cubicBezTo>
                    <a:pt x="10258" y="2380"/>
                    <a:pt x="10191" y="2407"/>
                    <a:pt x="10101" y="2465"/>
                  </a:cubicBezTo>
                  <a:cubicBezTo>
                    <a:pt x="9489" y="2859"/>
                    <a:pt x="7937" y="5242"/>
                    <a:pt x="6949" y="6289"/>
                  </a:cubicBezTo>
                  <a:cubicBezTo>
                    <a:pt x="7064" y="6094"/>
                    <a:pt x="7182" y="5876"/>
                    <a:pt x="7293" y="5656"/>
                  </a:cubicBezTo>
                  <a:cubicBezTo>
                    <a:pt x="7446" y="5458"/>
                    <a:pt x="7631" y="5266"/>
                    <a:pt x="7756" y="5078"/>
                  </a:cubicBezTo>
                  <a:cubicBezTo>
                    <a:pt x="7951" y="4790"/>
                    <a:pt x="8135" y="4494"/>
                    <a:pt x="8302" y="4191"/>
                  </a:cubicBezTo>
                  <a:cubicBezTo>
                    <a:pt x="8560" y="3715"/>
                    <a:pt x="8786" y="3214"/>
                    <a:pt x="8928" y="2692"/>
                  </a:cubicBezTo>
                  <a:cubicBezTo>
                    <a:pt x="9095" y="2069"/>
                    <a:pt x="9137" y="1436"/>
                    <a:pt x="8943" y="816"/>
                  </a:cubicBezTo>
                  <a:cubicBezTo>
                    <a:pt x="8898" y="688"/>
                    <a:pt x="8677" y="0"/>
                    <a:pt x="84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2668117" y="4007296"/>
              <a:ext cx="713429" cy="1147013"/>
            </a:xfrm>
            <a:custGeom>
              <a:rect b="b" l="l" r="r" t="t"/>
              <a:pathLst>
                <a:path extrusionOk="0" h="17018" w="10585">
                  <a:moveTo>
                    <a:pt x="8444" y="0"/>
                  </a:moveTo>
                  <a:cubicBezTo>
                    <a:pt x="8400" y="0"/>
                    <a:pt x="8355" y="24"/>
                    <a:pt x="8311" y="81"/>
                  </a:cubicBezTo>
                  <a:cubicBezTo>
                    <a:pt x="8266" y="140"/>
                    <a:pt x="8252" y="213"/>
                    <a:pt x="8242" y="286"/>
                  </a:cubicBezTo>
                  <a:cubicBezTo>
                    <a:pt x="8127" y="982"/>
                    <a:pt x="8193" y="1668"/>
                    <a:pt x="8158" y="2367"/>
                  </a:cubicBezTo>
                  <a:cubicBezTo>
                    <a:pt x="8102" y="3411"/>
                    <a:pt x="7483" y="5014"/>
                    <a:pt x="7205" y="5690"/>
                  </a:cubicBezTo>
                  <a:cubicBezTo>
                    <a:pt x="7145" y="5794"/>
                    <a:pt x="7069" y="5919"/>
                    <a:pt x="6982" y="6069"/>
                  </a:cubicBezTo>
                  <a:cubicBezTo>
                    <a:pt x="7434" y="4879"/>
                    <a:pt x="7316" y="3282"/>
                    <a:pt x="6898" y="2889"/>
                  </a:cubicBezTo>
                  <a:cubicBezTo>
                    <a:pt x="6827" y="2822"/>
                    <a:pt x="6769" y="2791"/>
                    <a:pt x="6725" y="2791"/>
                  </a:cubicBezTo>
                  <a:cubicBezTo>
                    <a:pt x="6450" y="2791"/>
                    <a:pt x="6650" y="3968"/>
                    <a:pt x="6791" y="5004"/>
                  </a:cubicBezTo>
                  <a:cubicBezTo>
                    <a:pt x="6895" y="5783"/>
                    <a:pt x="6766" y="6316"/>
                    <a:pt x="6662" y="6594"/>
                  </a:cubicBezTo>
                  <a:cubicBezTo>
                    <a:pt x="6467" y="6918"/>
                    <a:pt x="6245" y="7283"/>
                    <a:pt x="6018" y="7652"/>
                  </a:cubicBezTo>
                  <a:cubicBezTo>
                    <a:pt x="5980" y="7700"/>
                    <a:pt x="5941" y="7749"/>
                    <a:pt x="5907" y="7798"/>
                  </a:cubicBezTo>
                  <a:cubicBezTo>
                    <a:pt x="6029" y="7548"/>
                    <a:pt x="6143" y="7273"/>
                    <a:pt x="6196" y="7022"/>
                  </a:cubicBezTo>
                  <a:cubicBezTo>
                    <a:pt x="6350" y="6319"/>
                    <a:pt x="5971" y="4728"/>
                    <a:pt x="5400" y="4728"/>
                  </a:cubicBezTo>
                  <a:cubicBezTo>
                    <a:pt x="5392" y="4728"/>
                    <a:pt x="5383" y="4729"/>
                    <a:pt x="5374" y="4729"/>
                  </a:cubicBezTo>
                  <a:cubicBezTo>
                    <a:pt x="4793" y="4778"/>
                    <a:pt x="5472" y="5770"/>
                    <a:pt x="5705" y="6764"/>
                  </a:cubicBezTo>
                  <a:cubicBezTo>
                    <a:pt x="5865" y="7447"/>
                    <a:pt x="5674" y="8066"/>
                    <a:pt x="5538" y="8386"/>
                  </a:cubicBezTo>
                  <a:cubicBezTo>
                    <a:pt x="5524" y="8417"/>
                    <a:pt x="5511" y="8445"/>
                    <a:pt x="5500" y="8476"/>
                  </a:cubicBezTo>
                  <a:cubicBezTo>
                    <a:pt x="5392" y="8643"/>
                    <a:pt x="5288" y="8803"/>
                    <a:pt x="5187" y="8956"/>
                  </a:cubicBezTo>
                  <a:cubicBezTo>
                    <a:pt x="4954" y="9311"/>
                    <a:pt x="4731" y="9645"/>
                    <a:pt x="4519" y="9976"/>
                  </a:cubicBezTo>
                  <a:cubicBezTo>
                    <a:pt x="4748" y="9572"/>
                    <a:pt x="5027" y="8998"/>
                    <a:pt x="5152" y="8431"/>
                  </a:cubicBezTo>
                  <a:cubicBezTo>
                    <a:pt x="5378" y="7384"/>
                    <a:pt x="5051" y="6246"/>
                    <a:pt x="4589" y="5971"/>
                  </a:cubicBezTo>
                  <a:cubicBezTo>
                    <a:pt x="4559" y="5953"/>
                    <a:pt x="4532" y="5945"/>
                    <a:pt x="4510" y="5945"/>
                  </a:cubicBezTo>
                  <a:cubicBezTo>
                    <a:pt x="4185" y="5945"/>
                    <a:pt x="4605" y="7705"/>
                    <a:pt x="4651" y="8671"/>
                  </a:cubicBezTo>
                  <a:cubicBezTo>
                    <a:pt x="4689" y="9447"/>
                    <a:pt x="4397" y="10112"/>
                    <a:pt x="4251" y="10390"/>
                  </a:cubicBezTo>
                  <a:cubicBezTo>
                    <a:pt x="3955" y="10856"/>
                    <a:pt x="3666" y="11315"/>
                    <a:pt x="3367" y="11806"/>
                  </a:cubicBezTo>
                  <a:cubicBezTo>
                    <a:pt x="3587" y="11235"/>
                    <a:pt x="3767" y="10470"/>
                    <a:pt x="3917" y="9708"/>
                  </a:cubicBezTo>
                  <a:cubicBezTo>
                    <a:pt x="4143" y="8539"/>
                    <a:pt x="3674" y="7614"/>
                    <a:pt x="3197" y="7513"/>
                  </a:cubicBezTo>
                  <a:cubicBezTo>
                    <a:pt x="3169" y="7506"/>
                    <a:pt x="3144" y="7503"/>
                    <a:pt x="3121" y="7503"/>
                  </a:cubicBezTo>
                  <a:cubicBezTo>
                    <a:pt x="2759" y="7503"/>
                    <a:pt x="3043" y="8287"/>
                    <a:pt x="3304" y="9774"/>
                  </a:cubicBezTo>
                  <a:cubicBezTo>
                    <a:pt x="3507" y="10905"/>
                    <a:pt x="3253" y="11824"/>
                    <a:pt x="3096" y="12251"/>
                  </a:cubicBezTo>
                  <a:cubicBezTo>
                    <a:pt x="2970" y="12457"/>
                    <a:pt x="2842" y="12672"/>
                    <a:pt x="2710" y="12892"/>
                  </a:cubicBezTo>
                  <a:cubicBezTo>
                    <a:pt x="2560" y="13145"/>
                    <a:pt x="2418" y="13427"/>
                    <a:pt x="2282" y="13719"/>
                  </a:cubicBezTo>
                  <a:cubicBezTo>
                    <a:pt x="2288" y="13427"/>
                    <a:pt x="2302" y="12999"/>
                    <a:pt x="2309" y="12526"/>
                  </a:cubicBezTo>
                  <a:cubicBezTo>
                    <a:pt x="2320" y="12001"/>
                    <a:pt x="2348" y="11482"/>
                    <a:pt x="2439" y="10960"/>
                  </a:cubicBezTo>
                  <a:cubicBezTo>
                    <a:pt x="2539" y="10362"/>
                    <a:pt x="2591" y="9590"/>
                    <a:pt x="2108" y="9127"/>
                  </a:cubicBezTo>
                  <a:cubicBezTo>
                    <a:pt x="2023" y="9044"/>
                    <a:pt x="1930" y="9000"/>
                    <a:pt x="1838" y="9000"/>
                  </a:cubicBezTo>
                  <a:cubicBezTo>
                    <a:pt x="1753" y="9000"/>
                    <a:pt x="1668" y="9038"/>
                    <a:pt x="1593" y="9117"/>
                  </a:cubicBezTo>
                  <a:cubicBezTo>
                    <a:pt x="1495" y="9221"/>
                    <a:pt x="1464" y="9364"/>
                    <a:pt x="1447" y="9502"/>
                  </a:cubicBezTo>
                  <a:cubicBezTo>
                    <a:pt x="1356" y="10271"/>
                    <a:pt x="1583" y="11096"/>
                    <a:pt x="1711" y="11851"/>
                  </a:cubicBezTo>
                  <a:cubicBezTo>
                    <a:pt x="1867" y="12784"/>
                    <a:pt x="2087" y="13545"/>
                    <a:pt x="2198" y="13900"/>
                  </a:cubicBezTo>
                  <a:cubicBezTo>
                    <a:pt x="2076" y="14168"/>
                    <a:pt x="1962" y="14443"/>
                    <a:pt x="1857" y="14711"/>
                  </a:cubicBezTo>
                  <a:cubicBezTo>
                    <a:pt x="1829" y="14669"/>
                    <a:pt x="1781" y="14592"/>
                    <a:pt x="1683" y="14443"/>
                  </a:cubicBezTo>
                  <a:cubicBezTo>
                    <a:pt x="1478" y="14127"/>
                    <a:pt x="1262" y="12262"/>
                    <a:pt x="1029" y="11392"/>
                  </a:cubicBezTo>
                  <a:cubicBezTo>
                    <a:pt x="889" y="10874"/>
                    <a:pt x="543" y="10504"/>
                    <a:pt x="295" y="10504"/>
                  </a:cubicBezTo>
                  <a:cubicBezTo>
                    <a:pt x="125" y="10504"/>
                    <a:pt x="0" y="10679"/>
                    <a:pt x="20" y="11100"/>
                  </a:cubicBezTo>
                  <a:cubicBezTo>
                    <a:pt x="72" y="12129"/>
                    <a:pt x="1440" y="14193"/>
                    <a:pt x="1440" y="14193"/>
                  </a:cubicBezTo>
                  <a:lnTo>
                    <a:pt x="1826" y="14791"/>
                  </a:lnTo>
                  <a:cubicBezTo>
                    <a:pt x="1416" y="15859"/>
                    <a:pt x="1151" y="16799"/>
                    <a:pt x="1151" y="16799"/>
                  </a:cubicBezTo>
                  <a:lnTo>
                    <a:pt x="1474" y="17017"/>
                  </a:lnTo>
                  <a:cubicBezTo>
                    <a:pt x="1474" y="17017"/>
                    <a:pt x="1391" y="16325"/>
                    <a:pt x="1954" y="14878"/>
                  </a:cubicBezTo>
                  <a:cubicBezTo>
                    <a:pt x="2024" y="14833"/>
                    <a:pt x="2184" y="14749"/>
                    <a:pt x="2539" y="14628"/>
                  </a:cubicBezTo>
                  <a:cubicBezTo>
                    <a:pt x="3674" y="14245"/>
                    <a:pt x="5294" y="14648"/>
                    <a:pt x="6081" y="13510"/>
                  </a:cubicBezTo>
                  <a:cubicBezTo>
                    <a:pt x="6272" y="13236"/>
                    <a:pt x="6265" y="12811"/>
                    <a:pt x="5896" y="12725"/>
                  </a:cubicBezTo>
                  <a:cubicBezTo>
                    <a:pt x="5854" y="12715"/>
                    <a:pt x="5809" y="12710"/>
                    <a:pt x="5764" y="12710"/>
                  </a:cubicBezTo>
                  <a:cubicBezTo>
                    <a:pt x="5526" y="12710"/>
                    <a:pt x="5256" y="12834"/>
                    <a:pt x="5076" y="12954"/>
                  </a:cubicBezTo>
                  <a:cubicBezTo>
                    <a:pt x="4355" y="13427"/>
                    <a:pt x="3760" y="13960"/>
                    <a:pt x="2922" y="14231"/>
                  </a:cubicBezTo>
                  <a:cubicBezTo>
                    <a:pt x="2884" y="14245"/>
                    <a:pt x="2338" y="14471"/>
                    <a:pt x="2055" y="14628"/>
                  </a:cubicBezTo>
                  <a:cubicBezTo>
                    <a:pt x="2135" y="14429"/>
                    <a:pt x="2230" y="14220"/>
                    <a:pt x="2338" y="13995"/>
                  </a:cubicBezTo>
                  <a:cubicBezTo>
                    <a:pt x="2595" y="13744"/>
                    <a:pt x="2873" y="13507"/>
                    <a:pt x="3165" y="13298"/>
                  </a:cubicBezTo>
                  <a:cubicBezTo>
                    <a:pt x="3945" y="12749"/>
                    <a:pt x="4944" y="12578"/>
                    <a:pt x="5761" y="12074"/>
                  </a:cubicBezTo>
                  <a:cubicBezTo>
                    <a:pt x="6008" y="11923"/>
                    <a:pt x="6463" y="11260"/>
                    <a:pt x="5869" y="11260"/>
                  </a:cubicBezTo>
                  <a:cubicBezTo>
                    <a:pt x="5860" y="11260"/>
                    <a:pt x="5851" y="11260"/>
                    <a:pt x="5841" y="11260"/>
                  </a:cubicBezTo>
                  <a:cubicBezTo>
                    <a:pt x="5559" y="11270"/>
                    <a:pt x="5141" y="11573"/>
                    <a:pt x="4888" y="11698"/>
                  </a:cubicBezTo>
                  <a:cubicBezTo>
                    <a:pt x="4167" y="12046"/>
                    <a:pt x="3423" y="12432"/>
                    <a:pt x="2852" y="13003"/>
                  </a:cubicBezTo>
                  <a:cubicBezTo>
                    <a:pt x="2887" y="12943"/>
                    <a:pt x="2922" y="12877"/>
                    <a:pt x="2956" y="12815"/>
                  </a:cubicBezTo>
                  <a:cubicBezTo>
                    <a:pt x="3120" y="12669"/>
                    <a:pt x="3868" y="11994"/>
                    <a:pt x="4835" y="11371"/>
                  </a:cubicBezTo>
                  <a:cubicBezTo>
                    <a:pt x="5935" y="10665"/>
                    <a:pt x="6961" y="10289"/>
                    <a:pt x="7121" y="9778"/>
                  </a:cubicBezTo>
                  <a:cubicBezTo>
                    <a:pt x="7163" y="9644"/>
                    <a:pt x="7104" y="9584"/>
                    <a:pt x="6972" y="9584"/>
                  </a:cubicBezTo>
                  <a:cubicBezTo>
                    <a:pt x="6599" y="9584"/>
                    <a:pt x="5642" y="10067"/>
                    <a:pt x="4724" y="10748"/>
                  </a:cubicBezTo>
                  <a:cubicBezTo>
                    <a:pt x="4032" y="11263"/>
                    <a:pt x="3552" y="11851"/>
                    <a:pt x="3266" y="12275"/>
                  </a:cubicBezTo>
                  <a:cubicBezTo>
                    <a:pt x="3621" y="11652"/>
                    <a:pt x="3993" y="11030"/>
                    <a:pt x="4352" y="10432"/>
                  </a:cubicBezTo>
                  <a:cubicBezTo>
                    <a:pt x="4564" y="10139"/>
                    <a:pt x="5156" y="9402"/>
                    <a:pt x="5970" y="9005"/>
                  </a:cubicBezTo>
                  <a:cubicBezTo>
                    <a:pt x="6999" y="8508"/>
                    <a:pt x="7834" y="8094"/>
                    <a:pt x="8162" y="7391"/>
                  </a:cubicBezTo>
                  <a:cubicBezTo>
                    <a:pt x="8302" y="7090"/>
                    <a:pt x="8308" y="6944"/>
                    <a:pt x="8186" y="6944"/>
                  </a:cubicBezTo>
                  <a:cubicBezTo>
                    <a:pt x="8025" y="6944"/>
                    <a:pt x="7641" y="7201"/>
                    <a:pt x="7052" y="7697"/>
                  </a:cubicBezTo>
                  <a:cubicBezTo>
                    <a:pt x="6342" y="8296"/>
                    <a:pt x="5371" y="9061"/>
                    <a:pt x="4780" y="9725"/>
                  </a:cubicBezTo>
                  <a:cubicBezTo>
                    <a:pt x="5069" y="9256"/>
                    <a:pt x="5344" y="8813"/>
                    <a:pt x="5591" y="8417"/>
                  </a:cubicBezTo>
                  <a:cubicBezTo>
                    <a:pt x="5890" y="8097"/>
                    <a:pt x="6665" y="7300"/>
                    <a:pt x="7431" y="6841"/>
                  </a:cubicBezTo>
                  <a:cubicBezTo>
                    <a:pt x="8401" y="6257"/>
                    <a:pt x="8868" y="5836"/>
                    <a:pt x="8478" y="5676"/>
                  </a:cubicBezTo>
                  <a:cubicBezTo>
                    <a:pt x="8462" y="5669"/>
                    <a:pt x="8443" y="5666"/>
                    <a:pt x="8422" y="5666"/>
                  </a:cubicBezTo>
                  <a:cubicBezTo>
                    <a:pt x="8078" y="5666"/>
                    <a:pt x="7038" y="6472"/>
                    <a:pt x="6272" y="7346"/>
                  </a:cubicBezTo>
                  <a:cubicBezTo>
                    <a:pt x="6488" y="7012"/>
                    <a:pt x="6655" y="6754"/>
                    <a:pt x="6752" y="6605"/>
                  </a:cubicBezTo>
                  <a:cubicBezTo>
                    <a:pt x="6801" y="6538"/>
                    <a:pt x="6847" y="6462"/>
                    <a:pt x="6895" y="6382"/>
                  </a:cubicBezTo>
                  <a:cubicBezTo>
                    <a:pt x="7261" y="6093"/>
                    <a:pt x="8120" y="5387"/>
                    <a:pt x="8989" y="4489"/>
                  </a:cubicBezTo>
                  <a:cubicBezTo>
                    <a:pt x="9987" y="3459"/>
                    <a:pt x="10585" y="2379"/>
                    <a:pt x="10302" y="2379"/>
                  </a:cubicBezTo>
                  <a:cubicBezTo>
                    <a:pt x="10257" y="2379"/>
                    <a:pt x="10190" y="2406"/>
                    <a:pt x="10100" y="2464"/>
                  </a:cubicBezTo>
                  <a:cubicBezTo>
                    <a:pt x="9487" y="2857"/>
                    <a:pt x="7939" y="5240"/>
                    <a:pt x="6951" y="6292"/>
                  </a:cubicBezTo>
                  <a:cubicBezTo>
                    <a:pt x="7065" y="6093"/>
                    <a:pt x="7181" y="5874"/>
                    <a:pt x="7295" y="5655"/>
                  </a:cubicBezTo>
                  <a:cubicBezTo>
                    <a:pt x="7449" y="5457"/>
                    <a:pt x="7629" y="5265"/>
                    <a:pt x="7758" y="5077"/>
                  </a:cubicBezTo>
                  <a:cubicBezTo>
                    <a:pt x="7953" y="4789"/>
                    <a:pt x="8137" y="4496"/>
                    <a:pt x="8300" y="4190"/>
                  </a:cubicBezTo>
                  <a:cubicBezTo>
                    <a:pt x="8562" y="3713"/>
                    <a:pt x="8788" y="3216"/>
                    <a:pt x="8927" y="2690"/>
                  </a:cubicBezTo>
                  <a:cubicBezTo>
                    <a:pt x="9098" y="2067"/>
                    <a:pt x="9139" y="1435"/>
                    <a:pt x="8941" y="818"/>
                  </a:cubicBezTo>
                  <a:cubicBezTo>
                    <a:pt x="8900" y="687"/>
                    <a:pt x="8679" y="0"/>
                    <a:pt x="844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6695125" y="2424450"/>
            <a:ext cx="2211900" cy="29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is it used?</a:t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443900" y="250900"/>
            <a:ext cx="8096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Visual Computing Applications → Antialiasing, global illumination, non-photorealistic rendering, remeshing, texture synthesis, vector field visualization</a:t>
            </a:r>
            <a:endParaRPr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00" y="1445525"/>
            <a:ext cx="2361775" cy="17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325" y="1303325"/>
            <a:ext cx="2660275" cy="202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/>
          <p:nvPr/>
        </p:nvSpPr>
        <p:spPr>
          <a:xfrm>
            <a:off x="337750" y="3545575"/>
            <a:ext cx="5249700" cy="29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https://www.youtube.com/watch?v=NGBi93q0Ydc</a:t>
            </a:r>
            <a:endParaRPr sz="19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0" y="700450"/>
            <a:ext cx="2899174" cy="14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000" y="3476723"/>
            <a:ext cx="3104074" cy="155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025" y="2351752"/>
            <a:ext cx="3104075" cy="155058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38"/>
          <p:cNvSpPr/>
          <p:nvPr/>
        </p:nvSpPr>
        <p:spPr>
          <a:xfrm>
            <a:off x="825825" y="2432929"/>
            <a:ext cx="1298952" cy="816042"/>
          </a:xfrm>
          <a:custGeom>
            <a:rect b="b" l="l" r="r" t="t"/>
            <a:pathLst>
              <a:path extrusionOk="0" h="29020" w="40694">
                <a:moveTo>
                  <a:pt x="5181" y="0"/>
                </a:moveTo>
                <a:cubicBezTo>
                  <a:pt x="1525" y="4387"/>
                  <a:pt x="-1619" y="11490"/>
                  <a:pt x="935" y="16598"/>
                </a:cubicBezTo>
                <a:cubicBezTo>
                  <a:pt x="3881" y="22490"/>
                  <a:pt x="15092" y="24959"/>
                  <a:pt x="20236" y="20844"/>
                </a:cubicBezTo>
                <a:cubicBezTo>
                  <a:pt x="21991" y="19440"/>
                  <a:pt x="24400" y="16374"/>
                  <a:pt x="22938" y="14668"/>
                </a:cubicBezTo>
                <a:cubicBezTo>
                  <a:pt x="21140" y="12570"/>
                  <a:pt x="18300" y="11407"/>
                  <a:pt x="15603" y="10808"/>
                </a:cubicBezTo>
                <a:cubicBezTo>
                  <a:pt x="12111" y="10032"/>
                  <a:pt x="8265" y="15808"/>
                  <a:pt x="9041" y="19300"/>
                </a:cubicBezTo>
                <a:cubicBezTo>
                  <a:pt x="11434" y="30068"/>
                  <a:pt x="29664" y="28950"/>
                  <a:pt x="40694" y="2895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69" name="Google Shape;269;p38"/>
          <p:cNvSpPr/>
          <p:nvPr/>
        </p:nvSpPr>
        <p:spPr>
          <a:xfrm>
            <a:off x="5809350" y="2035028"/>
            <a:ext cx="888779" cy="1101244"/>
          </a:xfrm>
          <a:custGeom>
            <a:rect b="b" l="l" r="r" t="t"/>
            <a:pathLst>
              <a:path extrusionOk="0" h="45933" w="30146">
                <a:moveTo>
                  <a:pt x="0" y="15053"/>
                </a:moveTo>
                <a:cubicBezTo>
                  <a:pt x="2210" y="9897"/>
                  <a:pt x="5018" y="4052"/>
                  <a:pt x="10036" y="1543"/>
                </a:cubicBezTo>
                <a:cubicBezTo>
                  <a:pt x="14904" y="-891"/>
                  <a:pt x="22399" y="-375"/>
                  <a:pt x="26248" y="3473"/>
                </a:cubicBezTo>
                <a:cubicBezTo>
                  <a:pt x="31347" y="8570"/>
                  <a:pt x="31736" y="21512"/>
                  <a:pt x="25476" y="25089"/>
                </a:cubicBezTo>
                <a:cubicBezTo>
                  <a:pt x="21851" y="27160"/>
                  <a:pt x="12549" y="21481"/>
                  <a:pt x="15054" y="18141"/>
                </a:cubicBezTo>
                <a:cubicBezTo>
                  <a:pt x="17901" y="14345"/>
                  <a:pt x="28020" y="16576"/>
                  <a:pt x="28951" y="21229"/>
                </a:cubicBezTo>
                <a:cubicBezTo>
                  <a:pt x="30566" y="29304"/>
                  <a:pt x="28951" y="37698"/>
                  <a:pt x="28951" y="45933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70" name="Google Shape;270;p38"/>
          <p:cNvSpPr txBox="1"/>
          <p:nvPr/>
        </p:nvSpPr>
        <p:spPr>
          <a:xfrm>
            <a:off x="627250" y="183350"/>
            <a:ext cx="69576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Placement of objects on a surface</a:t>
            </a:r>
            <a:endParaRPr sz="1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6907425" y="2371050"/>
            <a:ext cx="1404000" cy="40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276" name="Google Shape;276;p39"/>
          <p:cNvSpPr txBox="1"/>
          <p:nvPr/>
        </p:nvSpPr>
        <p:spPr>
          <a:xfrm>
            <a:off x="453550" y="1167900"/>
            <a:ext cx="4805700" cy="27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dvent Pro Light"/>
                <a:ea typeface="Advent Pro Light"/>
                <a:cs typeface="Advent Pro Light"/>
                <a:sym typeface="Advent Pro Light"/>
              </a:rPr>
              <a:t>Dart throwing to Poisson → different approaches to the same problem.</a:t>
            </a:r>
            <a:endParaRPr sz="16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dvent Pro Light"/>
                <a:ea typeface="Advent Pro Light"/>
                <a:cs typeface="Advent Pro Light"/>
                <a:sym typeface="Advent Pro Light"/>
              </a:rPr>
              <a:t>Importance of Parallelism → Poisson’s Implementations make use of parallelism to get better results.</a:t>
            </a:r>
            <a:endParaRPr sz="16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dvent Pro Light"/>
                <a:ea typeface="Advent Pro Light"/>
                <a:cs typeface="Advent Pro Light"/>
                <a:sym typeface="Advent Pro Light"/>
              </a:rPr>
              <a:t>The wide applications of Poisson’s Algorithm helps show the importance of how one improved algorithm can have a massive effect on a field.</a:t>
            </a:r>
            <a:endParaRPr sz="16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9"/>
          <p:cNvGrpSpPr/>
          <p:nvPr/>
        </p:nvGrpSpPr>
        <p:grpSpPr>
          <a:xfrm>
            <a:off x="0" y="3213420"/>
            <a:ext cx="9144015" cy="2220606"/>
            <a:chOff x="0" y="2999239"/>
            <a:chExt cx="9144015" cy="2434875"/>
          </a:xfrm>
        </p:grpSpPr>
        <p:sp>
          <p:nvSpPr>
            <p:cNvPr id="135" name="Google Shape;135;p29"/>
            <p:cNvSpPr/>
            <p:nvPr/>
          </p:nvSpPr>
          <p:spPr>
            <a:xfrm>
              <a:off x="0" y="2999239"/>
              <a:ext cx="9144015" cy="2133286"/>
            </a:xfrm>
            <a:custGeom>
              <a:rect b="b" l="l" r="r" t="t"/>
              <a:pathLst>
                <a:path extrusionOk="0" h="22392" w="95980">
                  <a:moveTo>
                    <a:pt x="53060" y="1"/>
                  </a:moveTo>
                  <a:cubicBezTo>
                    <a:pt x="49554" y="1"/>
                    <a:pt x="49455" y="4370"/>
                    <a:pt x="45849" y="5722"/>
                  </a:cubicBezTo>
                  <a:cubicBezTo>
                    <a:pt x="44948" y="6060"/>
                    <a:pt x="44113" y="6188"/>
                    <a:pt x="43328" y="6188"/>
                  </a:cubicBezTo>
                  <a:cubicBezTo>
                    <a:pt x="40848" y="6188"/>
                    <a:pt x="38863" y="4910"/>
                    <a:pt x="36858" y="4910"/>
                  </a:cubicBezTo>
                  <a:cubicBezTo>
                    <a:pt x="36806" y="4910"/>
                    <a:pt x="36754" y="4911"/>
                    <a:pt x="36702" y="4912"/>
                  </a:cubicBezTo>
                  <a:cubicBezTo>
                    <a:pt x="34013" y="4999"/>
                    <a:pt x="34503" y="6648"/>
                    <a:pt x="31956" y="7803"/>
                  </a:cubicBezTo>
                  <a:cubicBezTo>
                    <a:pt x="29410" y="8962"/>
                    <a:pt x="28947" y="8384"/>
                    <a:pt x="24083" y="8847"/>
                  </a:cubicBezTo>
                  <a:cubicBezTo>
                    <a:pt x="19219" y="9309"/>
                    <a:pt x="18064" y="14289"/>
                    <a:pt x="16324" y="15676"/>
                  </a:cubicBezTo>
                  <a:cubicBezTo>
                    <a:pt x="15887" y="16027"/>
                    <a:pt x="15413" y="16150"/>
                    <a:pt x="14891" y="16150"/>
                  </a:cubicBezTo>
                  <a:cubicBezTo>
                    <a:pt x="13681" y="16150"/>
                    <a:pt x="12214" y="15491"/>
                    <a:pt x="10351" y="15491"/>
                  </a:cubicBezTo>
                  <a:cubicBezTo>
                    <a:pt x="9828" y="15491"/>
                    <a:pt x="9273" y="15543"/>
                    <a:pt x="8684" y="15676"/>
                  </a:cubicBezTo>
                  <a:cubicBezTo>
                    <a:pt x="5098" y="16487"/>
                    <a:pt x="0" y="22391"/>
                    <a:pt x="0" y="22391"/>
                  </a:cubicBezTo>
                  <a:lnTo>
                    <a:pt x="95980" y="22391"/>
                  </a:lnTo>
                  <a:cubicBezTo>
                    <a:pt x="95980" y="22391"/>
                    <a:pt x="93663" y="17761"/>
                    <a:pt x="90653" y="16258"/>
                  </a:cubicBezTo>
                  <a:cubicBezTo>
                    <a:pt x="90001" y="15931"/>
                    <a:pt x="89414" y="15817"/>
                    <a:pt x="88856" y="15817"/>
                  </a:cubicBezTo>
                  <a:cubicBezTo>
                    <a:pt x="87555" y="15817"/>
                    <a:pt x="86416" y="16440"/>
                    <a:pt x="84990" y="16440"/>
                  </a:cubicBezTo>
                  <a:cubicBezTo>
                    <a:pt x="84210" y="16440"/>
                    <a:pt x="83344" y="16254"/>
                    <a:pt x="82318" y="15676"/>
                  </a:cubicBezTo>
                  <a:cubicBezTo>
                    <a:pt x="78612" y="13592"/>
                    <a:pt x="79423" y="8732"/>
                    <a:pt x="75254" y="5838"/>
                  </a:cubicBezTo>
                  <a:cubicBezTo>
                    <a:pt x="73954" y="4934"/>
                    <a:pt x="72630" y="4628"/>
                    <a:pt x="71309" y="4628"/>
                  </a:cubicBezTo>
                  <a:cubicBezTo>
                    <a:pt x="68547" y="4628"/>
                    <a:pt x="65795" y="5964"/>
                    <a:pt x="63276" y="5964"/>
                  </a:cubicBezTo>
                  <a:cubicBezTo>
                    <a:pt x="63140" y="5964"/>
                    <a:pt x="63004" y="5960"/>
                    <a:pt x="62869" y="5952"/>
                  </a:cubicBezTo>
                  <a:cubicBezTo>
                    <a:pt x="59049" y="5722"/>
                    <a:pt x="57891" y="625"/>
                    <a:pt x="53722" y="48"/>
                  </a:cubicBezTo>
                  <a:cubicBezTo>
                    <a:pt x="53488" y="16"/>
                    <a:pt x="53268" y="1"/>
                    <a:pt x="5306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9"/>
            <p:cNvSpPr/>
            <p:nvPr/>
          </p:nvSpPr>
          <p:spPr>
            <a:xfrm>
              <a:off x="6396788" y="3885495"/>
              <a:ext cx="1185296" cy="1268805"/>
            </a:xfrm>
            <a:custGeom>
              <a:rect b="b" l="l" r="r" t="t"/>
              <a:pathLst>
                <a:path extrusionOk="0" h="18825" w="17586">
                  <a:moveTo>
                    <a:pt x="4147" y="0"/>
                  </a:moveTo>
                  <a:cubicBezTo>
                    <a:pt x="4059" y="0"/>
                    <a:pt x="4026" y="109"/>
                    <a:pt x="4068" y="350"/>
                  </a:cubicBezTo>
                  <a:cubicBezTo>
                    <a:pt x="4239" y="1311"/>
                    <a:pt x="6382" y="4459"/>
                    <a:pt x="7165" y="6223"/>
                  </a:cubicBezTo>
                  <a:cubicBezTo>
                    <a:pt x="6984" y="5980"/>
                    <a:pt x="6772" y="5722"/>
                    <a:pt x="6560" y="5471"/>
                  </a:cubicBezTo>
                  <a:cubicBezTo>
                    <a:pt x="6396" y="5179"/>
                    <a:pt x="6250" y="4853"/>
                    <a:pt x="6086" y="4598"/>
                  </a:cubicBezTo>
                  <a:cubicBezTo>
                    <a:pt x="5833" y="4209"/>
                    <a:pt x="5561" y="3830"/>
                    <a:pt x="5272" y="3467"/>
                  </a:cubicBezTo>
                  <a:cubicBezTo>
                    <a:pt x="4820" y="2901"/>
                    <a:pt x="4315" y="2364"/>
                    <a:pt x="3742" y="1916"/>
                  </a:cubicBezTo>
                  <a:cubicBezTo>
                    <a:pt x="3060" y="1387"/>
                    <a:pt x="2301" y="1008"/>
                    <a:pt x="1435" y="932"/>
                  </a:cubicBezTo>
                  <a:cubicBezTo>
                    <a:pt x="1363" y="925"/>
                    <a:pt x="1169" y="908"/>
                    <a:pt x="953" y="908"/>
                  </a:cubicBezTo>
                  <a:cubicBezTo>
                    <a:pt x="521" y="908"/>
                    <a:pt x="0" y="976"/>
                    <a:pt x="200" y="1332"/>
                  </a:cubicBezTo>
                  <a:cubicBezTo>
                    <a:pt x="248" y="1415"/>
                    <a:pt x="332" y="1471"/>
                    <a:pt x="415" y="1523"/>
                  </a:cubicBezTo>
                  <a:cubicBezTo>
                    <a:pt x="1216" y="2024"/>
                    <a:pt x="2099" y="2295"/>
                    <a:pt x="2945" y="2703"/>
                  </a:cubicBezTo>
                  <a:cubicBezTo>
                    <a:pt x="4208" y="3308"/>
                    <a:pt x="5868" y="4905"/>
                    <a:pt x="6557" y="5597"/>
                  </a:cubicBezTo>
                  <a:cubicBezTo>
                    <a:pt x="6653" y="5725"/>
                    <a:pt x="6772" y="5886"/>
                    <a:pt x="6907" y="6070"/>
                  </a:cubicBezTo>
                  <a:cubicBezTo>
                    <a:pt x="5875" y="5087"/>
                    <a:pt x="4286" y="4449"/>
                    <a:pt x="3382" y="4449"/>
                  </a:cubicBezTo>
                  <a:cubicBezTo>
                    <a:pt x="3204" y="4449"/>
                    <a:pt x="3053" y="4474"/>
                    <a:pt x="2938" y="4525"/>
                  </a:cubicBezTo>
                  <a:cubicBezTo>
                    <a:pt x="2072" y="4915"/>
                    <a:pt x="3926" y="5333"/>
                    <a:pt x="5495" y="5757"/>
                  </a:cubicBezTo>
                  <a:cubicBezTo>
                    <a:pt x="6511" y="6032"/>
                    <a:pt x="7103" y="6463"/>
                    <a:pt x="7395" y="6735"/>
                  </a:cubicBezTo>
                  <a:cubicBezTo>
                    <a:pt x="7694" y="7145"/>
                    <a:pt x="8028" y="7608"/>
                    <a:pt x="8365" y="8078"/>
                  </a:cubicBezTo>
                  <a:cubicBezTo>
                    <a:pt x="8407" y="8151"/>
                    <a:pt x="8445" y="8224"/>
                    <a:pt x="8487" y="8290"/>
                  </a:cubicBezTo>
                  <a:cubicBezTo>
                    <a:pt x="8243" y="8012"/>
                    <a:pt x="7965" y="7729"/>
                    <a:pt x="7680" y="7531"/>
                  </a:cubicBezTo>
                  <a:cubicBezTo>
                    <a:pt x="7204" y="7198"/>
                    <a:pt x="6229" y="6938"/>
                    <a:pt x="5466" y="6938"/>
                  </a:cubicBezTo>
                  <a:cubicBezTo>
                    <a:pt x="4945" y="6938"/>
                    <a:pt x="4522" y="7059"/>
                    <a:pt x="4423" y="7361"/>
                  </a:cubicBezTo>
                  <a:cubicBezTo>
                    <a:pt x="4180" y="8105"/>
                    <a:pt x="5759" y="7779"/>
                    <a:pt x="7109" y="8008"/>
                  </a:cubicBezTo>
                  <a:cubicBezTo>
                    <a:pt x="8034" y="8164"/>
                    <a:pt x="8699" y="8718"/>
                    <a:pt x="9026" y="9049"/>
                  </a:cubicBezTo>
                  <a:cubicBezTo>
                    <a:pt x="9057" y="9083"/>
                    <a:pt x="9086" y="9115"/>
                    <a:pt x="9117" y="9145"/>
                  </a:cubicBezTo>
                  <a:cubicBezTo>
                    <a:pt x="9266" y="9365"/>
                    <a:pt x="9412" y="9577"/>
                    <a:pt x="9548" y="9779"/>
                  </a:cubicBezTo>
                  <a:cubicBezTo>
                    <a:pt x="9865" y="10252"/>
                    <a:pt x="10168" y="10701"/>
                    <a:pt x="10460" y="11132"/>
                  </a:cubicBezTo>
                  <a:cubicBezTo>
                    <a:pt x="10080" y="10642"/>
                    <a:pt x="9521" y="9998"/>
                    <a:pt x="8880" y="9553"/>
                  </a:cubicBezTo>
                  <a:cubicBezTo>
                    <a:pt x="8111" y="9015"/>
                    <a:pt x="7171" y="8749"/>
                    <a:pt x="6450" y="8749"/>
                  </a:cubicBezTo>
                  <a:cubicBezTo>
                    <a:pt x="6069" y="8749"/>
                    <a:pt x="5750" y="8824"/>
                    <a:pt x="5550" y="8972"/>
                  </a:cubicBezTo>
                  <a:cubicBezTo>
                    <a:pt x="4973" y="9403"/>
                    <a:pt x="7617" y="9824"/>
                    <a:pt x="8919" y="10294"/>
                  </a:cubicBezTo>
                  <a:cubicBezTo>
                    <a:pt x="9900" y="10648"/>
                    <a:pt x="10568" y="11355"/>
                    <a:pt x="10836" y="11679"/>
                  </a:cubicBezTo>
                  <a:cubicBezTo>
                    <a:pt x="11257" y="12288"/>
                    <a:pt x="11678" y="12879"/>
                    <a:pt x="12126" y="13505"/>
                  </a:cubicBezTo>
                  <a:cubicBezTo>
                    <a:pt x="11538" y="12938"/>
                    <a:pt x="10682" y="12318"/>
                    <a:pt x="9820" y="11737"/>
                  </a:cubicBezTo>
                  <a:cubicBezTo>
                    <a:pt x="9122" y="11272"/>
                    <a:pt x="8411" y="11081"/>
                    <a:pt x="7837" y="11081"/>
                  </a:cubicBezTo>
                  <a:cubicBezTo>
                    <a:pt x="7318" y="11081"/>
                    <a:pt x="6912" y="11238"/>
                    <a:pt x="6734" y="11491"/>
                  </a:cubicBezTo>
                  <a:cubicBezTo>
                    <a:pt x="6361" y="12023"/>
                    <a:pt x="7492" y="12058"/>
                    <a:pt x="9583" y="12527"/>
                  </a:cubicBezTo>
                  <a:cubicBezTo>
                    <a:pt x="11086" y="12865"/>
                    <a:pt x="12088" y="13651"/>
                    <a:pt x="12537" y="14069"/>
                  </a:cubicBezTo>
                  <a:cubicBezTo>
                    <a:pt x="12728" y="14330"/>
                    <a:pt x="12923" y="14597"/>
                    <a:pt x="13132" y="14876"/>
                  </a:cubicBezTo>
                  <a:cubicBezTo>
                    <a:pt x="13365" y="15193"/>
                    <a:pt x="13636" y="15516"/>
                    <a:pt x="13929" y="15833"/>
                  </a:cubicBezTo>
                  <a:cubicBezTo>
                    <a:pt x="13574" y="15673"/>
                    <a:pt x="13052" y="15436"/>
                    <a:pt x="12474" y="15182"/>
                  </a:cubicBezTo>
                  <a:cubicBezTo>
                    <a:pt x="11824" y="14897"/>
                    <a:pt x="11197" y="14594"/>
                    <a:pt x="10602" y="14215"/>
                  </a:cubicBezTo>
                  <a:cubicBezTo>
                    <a:pt x="10086" y="13886"/>
                    <a:pt x="9439" y="13544"/>
                    <a:pt x="8798" y="13544"/>
                  </a:cubicBezTo>
                  <a:cubicBezTo>
                    <a:pt x="8584" y="13544"/>
                    <a:pt x="8371" y="13582"/>
                    <a:pt x="8164" y="13672"/>
                  </a:cubicBezTo>
                  <a:cubicBezTo>
                    <a:pt x="7885" y="13791"/>
                    <a:pt x="7767" y="14024"/>
                    <a:pt x="7888" y="14305"/>
                  </a:cubicBezTo>
                  <a:cubicBezTo>
                    <a:pt x="7965" y="14476"/>
                    <a:pt x="8125" y="14594"/>
                    <a:pt x="8289" y="14685"/>
                  </a:cubicBezTo>
                  <a:cubicBezTo>
                    <a:pt x="9193" y="15196"/>
                    <a:pt x="10327" y="15339"/>
                    <a:pt x="11326" y="15572"/>
                  </a:cubicBezTo>
                  <a:cubicBezTo>
                    <a:pt x="12558" y="15861"/>
                    <a:pt x="13616" y="15982"/>
                    <a:pt x="14109" y="16031"/>
                  </a:cubicBezTo>
                  <a:cubicBezTo>
                    <a:pt x="14377" y="16320"/>
                    <a:pt x="14659" y="16601"/>
                    <a:pt x="14937" y="16873"/>
                  </a:cubicBezTo>
                  <a:cubicBezTo>
                    <a:pt x="14871" y="16883"/>
                    <a:pt x="14746" y="16904"/>
                    <a:pt x="14517" y="16946"/>
                  </a:cubicBezTo>
                  <a:cubicBezTo>
                    <a:pt x="14487" y="16951"/>
                    <a:pt x="14451" y="16954"/>
                    <a:pt x="14409" y="16954"/>
                  </a:cubicBezTo>
                  <a:cubicBezTo>
                    <a:pt x="13737" y="16954"/>
                    <a:pt x="11531" y="16331"/>
                    <a:pt x="10404" y="16177"/>
                  </a:cubicBezTo>
                  <a:cubicBezTo>
                    <a:pt x="10296" y="16163"/>
                    <a:pt x="10190" y="16156"/>
                    <a:pt x="10086" y="16156"/>
                  </a:cubicBezTo>
                  <a:cubicBezTo>
                    <a:pt x="9048" y="16156"/>
                    <a:pt x="8340" y="16842"/>
                    <a:pt x="9524" y="17269"/>
                  </a:cubicBezTo>
                  <a:cubicBezTo>
                    <a:pt x="9880" y="17398"/>
                    <a:pt x="10382" y="17445"/>
                    <a:pt x="10924" y="17445"/>
                  </a:cubicBezTo>
                  <a:cubicBezTo>
                    <a:pt x="12362" y="17445"/>
                    <a:pt x="14078" y="17116"/>
                    <a:pt x="14078" y="17116"/>
                  </a:cubicBezTo>
                  <a:lnTo>
                    <a:pt x="15018" y="16949"/>
                  </a:lnTo>
                  <a:cubicBezTo>
                    <a:pt x="16124" y="18011"/>
                    <a:pt x="17147" y="18825"/>
                    <a:pt x="17147" y="18825"/>
                  </a:cubicBezTo>
                  <a:lnTo>
                    <a:pt x="17585" y="18536"/>
                  </a:lnTo>
                  <a:cubicBezTo>
                    <a:pt x="17585" y="18536"/>
                    <a:pt x="16688" y="18279"/>
                    <a:pt x="15191" y="16838"/>
                  </a:cubicBezTo>
                  <a:cubicBezTo>
                    <a:pt x="15174" y="16731"/>
                    <a:pt x="15153" y="16483"/>
                    <a:pt x="15188" y="15986"/>
                  </a:cubicBezTo>
                  <a:cubicBezTo>
                    <a:pt x="15299" y="14385"/>
                    <a:pt x="16635" y="12590"/>
                    <a:pt x="15637" y="11028"/>
                  </a:cubicBezTo>
                  <a:cubicBezTo>
                    <a:pt x="15489" y="10796"/>
                    <a:pt x="15233" y="10627"/>
                    <a:pt x="14988" y="10627"/>
                  </a:cubicBezTo>
                  <a:cubicBezTo>
                    <a:pt x="14836" y="10627"/>
                    <a:pt x="14687" y="10693"/>
                    <a:pt x="14573" y="10851"/>
                  </a:cubicBezTo>
                  <a:cubicBezTo>
                    <a:pt x="14356" y="11146"/>
                    <a:pt x="14367" y="11647"/>
                    <a:pt x="14430" y="11988"/>
                  </a:cubicBezTo>
                  <a:cubicBezTo>
                    <a:pt x="14638" y="13123"/>
                    <a:pt x="14990" y="14128"/>
                    <a:pt x="14892" y="15307"/>
                  </a:cubicBezTo>
                  <a:cubicBezTo>
                    <a:pt x="14889" y="15363"/>
                    <a:pt x="14889" y="16153"/>
                    <a:pt x="14934" y="16584"/>
                  </a:cubicBezTo>
                  <a:cubicBezTo>
                    <a:pt x="14732" y="16379"/>
                    <a:pt x="14520" y="16156"/>
                    <a:pt x="14301" y="15906"/>
                  </a:cubicBezTo>
                  <a:cubicBezTo>
                    <a:pt x="14120" y="15461"/>
                    <a:pt x="13974" y="14994"/>
                    <a:pt x="13869" y="14525"/>
                  </a:cubicBezTo>
                  <a:cubicBezTo>
                    <a:pt x="13591" y="13275"/>
                    <a:pt x="13897" y="11954"/>
                    <a:pt x="13696" y="10684"/>
                  </a:cubicBezTo>
                  <a:cubicBezTo>
                    <a:pt x="13653" y="10404"/>
                    <a:pt x="13334" y="9849"/>
                    <a:pt x="13044" y="9849"/>
                  </a:cubicBezTo>
                  <a:cubicBezTo>
                    <a:pt x="12929" y="9849"/>
                    <a:pt x="12818" y="9936"/>
                    <a:pt x="12731" y="10162"/>
                  </a:cubicBezTo>
                  <a:cubicBezTo>
                    <a:pt x="12596" y="10517"/>
                    <a:pt x="12760" y="11191"/>
                    <a:pt x="12777" y="11567"/>
                  </a:cubicBezTo>
                  <a:cubicBezTo>
                    <a:pt x="12836" y="12639"/>
                    <a:pt x="12930" y="13756"/>
                    <a:pt x="13341" y="14758"/>
                  </a:cubicBezTo>
                  <a:cubicBezTo>
                    <a:pt x="13282" y="14685"/>
                    <a:pt x="13222" y="14608"/>
                    <a:pt x="13163" y="14531"/>
                  </a:cubicBezTo>
                  <a:cubicBezTo>
                    <a:pt x="13062" y="14253"/>
                    <a:pt x="12620" y="12983"/>
                    <a:pt x="12349" y="11463"/>
                  </a:cubicBezTo>
                  <a:cubicBezTo>
                    <a:pt x="12047" y="9741"/>
                    <a:pt x="12113" y="8280"/>
                    <a:pt x="11562" y="7813"/>
                  </a:cubicBezTo>
                  <a:cubicBezTo>
                    <a:pt x="11506" y="7765"/>
                    <a:pt x="11456" y="7743"/>
                    <a:pt x="11411" y="7743"/>
                  </a:cubicBezTo>
                  <a:cubicBezTo>
                    <a:pt x="11021" y="7743"/>
                    <a:pt x="11078" y="9471"/>
                    <a:pt x="11525" y="11282"/>
                  </a:cubicBezTo>
                  <a:cubicBezTo>
                    <a:pt x="11799" y="12402"/>
                    <a:pt x="12283" y="13296"/>
                    <a:pt x="12655" y="13871"/>
                  </a:cubicBezTo>
                  <a:cubicBezTo>
                    <a:pt x="12071" y="13108"/>
                    <a:pt x="11490" y="12329"/>
                    <a:pt x="10936" y="11574"/>
                  </a:cubicBezTo>
                  <a:cubicBezTo>
                    <a:pt x="10690" y="11164"/>
                    <a:pt x="10080" y="10051"/>
                    <a:pt x="10014" y="8836"/>
                  </a:cubicBezTo>
                  <a:cubicBezTo>
                    <a:pt x="9931" y="7308"/>
                    <a:pt x="9851" y="6059"/>
                    <a:pt x="9155" y="5294"/>
                  </a:cubicBezTo>
                  <a:cubicBezTo>
                    <a:pt x="8951" y="5072"/>
                    <a:pt x="8803" y="4962"/>
                    <a:pt x="8709" y="4962"/>
                  </a:cubicBezTo>
                  <a:cubicBezTo>
                    <a:pt x="8483" y="4962"/>
                    <a:pt x="8575" y="5603"/>
                    <a:pt x="8957" y="6825"/>
                  </a:cubicBezTo>
                  <a:cubicBezTo>
                    <a:pt x="9329" y="8012"/>
                    <a:pt x="9771" y="9605"/>
                    <a:pt x="10289" y="10680"/>
                  </a:cubicBezTo>
                  <a:cubicBezTo>
                    <a:pt x="9858" y="10082"/>
                    <a:pt x="9454" y="9515"/>
                    <a:pt x="9089" y="8999"/>
                  </a:cubicBezTo>
                  <a:cubicBezTo>
                    <a:pt x="8849" y="8471"/>
                    <a:pt x="8268" y="7100"/>
                    <a:pt x="8094" y="5913"/>
                  </a:cubicBezTo>
                  <a:cubicBezTo>
                    <a:pt x="7913" y="4672"/>
                    <a:pt x="7689" y="3914"/>
                    <a:pt x="7393" y="3914"/>
                  </a:cubicBezTo>
                  <a:cubicBezTo>
                    <a:pt x="7331" y="3914"/>
                    <a:pt x="7265" y="3948"/>
                    <a:pt x="7196" y="4018"/>
                  </a:cubicBezTo>
                  <a:cubicBezTo>
                    <a:pt x="6921" y="4292"/>
                    <a:pt x="7395" y="6119"/>
                    <a:pt x="8122" y="7608"/>
                  </a:cubicBezTo>
                  <a:cubicBezTo>
                    <a:pt x="7819" y="7170"/>
                    <a:pt x="7589" y="6828"/>
                    <a:pt x="7454" y="6630"/>
                  </a:cubicBezTo>
                  <a:cubicBezTo>
                    <a:pt x="7395" y="6536"/>
                    <a:pt x="7329" y="6439"/>
                    <a:pt x="7252" y="6342"/>
                  </a:cubicBezTo>
                  <a:cubicBezTo>
                    <a:pt x="7085" y="5736"/>
                    <a:pt x="6657" y="4313"/>
                    <a:pt x="5996" y="2769"/>
                  </a:cubicBezTo>
                  <a:cubicBezTo>
                    <a:pt x="5323" y="1200"/>
                    <a:pt x="4438" y="0"/>
                    <a:pt x="41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7753773" y="3489776"/>
              <a:ext cx="614823" cy="1660062"/>
            </a:xfrm>
            <a:custGeom>
              <a:rect b="b" l="l" r="r" t="t"/>
              <a:pathLst>
                <a:path extrusionOk="0" h="24630" w="9122">
                  <a:moveTo>
                    <a:pt x="4581" y="0"/>
                  </a:moveTo>
                  <a:cubicBezTo>
                    <a:pt x="4489" y="0"/>
                    <a:pt x="4419" y="54"/>
                    <a:pt x="4386" y="188"/>
                  </a:cubicBezTo>
                  <a:cubicBezTo>
                    <a:pt x="4361" y="282"/>
                    <a:pt x="4386" y="383"/>
                    <a:pt x="4411" y="477"/>
                  </a:cubicBezTo>
                  <a:cubicBezTo>
                    <a:pt x="4650" y="1389"/>
                    <a:pt x="5113" y="2192"/>
                    <a:pt x="5454" y="3062"/>
                  </a:cubicBezTo>
                  <a:cubicBezTo>
                    <a:pt x="5962" y="4370"/>
                    <a:pt x="6087" y="6667"/>
                    <a:pt x="6119" y="7648"/>
                  </a:cubicBezTo>
                  <a:cubicBezTo>
                    <a:pt x="6101" y="7804"/>
                    <a:pt x="6077" y="8003"/>
                    <a:pt x="6052" y="8228"/>
                  </a:cubicBezTo>
                  <a:cubicBezTo>
                    <a:pt x="5952" y="6527"/>
                    <a:pt x="4932" y="4642"/>
                    <a:pt x="4205" y="4395"/>
                  </a:cubicBezTo>
                  <a:cubicBezTo>
                    <a:pt x="4128" y="4368"/>
                    <a:pt x="4065" y="4355"/>
                    <a:pt x="4015" y="4355"/>
                  </a:cubicBezTo>
                  <a:cubicBezTo>
                    <a:pt x="3491" y="4355"/>
                    <a:pt x="4450" y="5776"/>
                    <a:pt x="5235" y="7038"/>
                  </a:cubicBezTo>
                  <a:cubicBezTo>
                    <a:pt x="5788" y="7932"/>
                    <a:pt x="5927" y="8650"/>
                    <a:pt x="5955" y="9046"/>
                  </a:cubicBezTo>
                  <a:cubicBezTo>
                    <a:pt x="5893" y="9551"/>
                    <a:pt x="5823" y="10118"/>
                    <a:pt x="5747" y="10695"/>
                  </a:cubicBezTo>
                  <a:cubicBezTo>
                    <a:pt x="5726" y="10775"/>
                    <a:pt x="5708" y="10855"/>
                    <a:pt x="5691" y="10932"/>
                  </a:cubicBezTo>
                  <a:cubicBezTo>
                    <a:pt x="5705" y="10559"/>
                    <a:pt x="5691" y="10163"/>
                    <a:pt x="5618" y="9825"/>
                  </a:cubicBezTo>
                  <a:cubicBezTo>
                    <a:pt x="5435" y="8961"/>
                    <a:pt x="4288" y="7425"/>
                    <a:pt x="3565" y="7425"/>
                  </a:cubicBezTo>
                  <a:cubicBezTo>
                    <a:pt x="3490" y="7425"/>
                    <a:pt x="3420" y="7441"/>
                    <a:pt x="3356" y="7477"/>
                  </a:cubicBezTo>
                  <a:cubicBezTo>
                    <a:pt x="2670" y="7856"/>
                    <a:pt x="4048" y="8695"/>
                    <a:pt x="4877" y="9784"/>
                  </a:cubicBezTo>
                  <a:cubicBezTo>
                    <a:pt x="5447" y="10528"/>
                    <a:pt x="5555" y="11388"/>
                    <a:pt x="5569" y="11854"/>
                  </a:cubicBezTo>
                  <a:cubicBezTo>
                    <a:pt x="5565" y="11899"/>
                    <a:pt x="5565" y="11944"/>
                    <a:pt x="5569" y="11986"/>
                  </a:cubicBezTo>
                  <a:cubicBezTo>
                    <a:pt x="5527" y="12247"/>
                    <a:pt x="5489" y="12504"/>
                    <a:pt x="5451" y="12745"/>
                  </a:cubicBezTo>
                  <a:cubicBezTo>
                    <a:pt x="5360" y="13308"/>
                    <a:pt x="5276" y="13837"/>
                    <a:pt x="5196" y="14355"/>
                  </a:cubicBezTo>
                  <a:cubicBezTo>
                    <a:pt x="5252" y="13736"/>
                    <a:pt x="5280" y="12883"/>
                    <a:pt x="5117" y="12122"/>
                  </a:cubicBezTo>
                  <a:cubicBezTo>
                    <a:pt x="4817" y="10720"/>
                    <a:pt x="3794" y="9506"/>
                    <a:pt x="3078" y="9425"/>
                  </a:cubicBezTo>
                  <a:cubicBezTo>
                    <a:pt x="3065" y="9424"/>
                    <a:pt x="3052" y="9423"/>
                    <a:pt x="3041" y="9423"/>
                  </a:cubicBezTo>
                  <a:cubicBezTo>
                    <a:pt x="2425" y="9423"/>
                    <a:pt x="4022" y="11480"/>
                    <a:pt x="4640" y="12689"/>
                  </a:cubicBezTo>
                  <a:cubicBezTo>
                    <a:pt x="5113" y="13618"/>
                    <a:pt x="5120" y="14588"/>
                    <a:pt x="5096" y="15009"/>
                  </a:cubicBezTo>
                  <a:cubicBezTo>
                    <a:pt x="4988" y="15743"/>
                    <a:pt x="4891" y="16464"/>
                    <a:pt x="4793" y="17225"/>
                  </a:cubicBezTo>
                  <a:cubicBezTo>
                    <a:pt x="4748" y="16411"/>
                    <a:pt x="4549" y="15375"/>
                    <a:pt x="4310" y="14359"/>
                  </a:cubicBezTo>
                  <a:cubicBezTo>
                    <a:pt x="3973" y="12913"/>
                    <a:pt x="3010" y="12059"/>
                    <a:pt x="2365" y="12059"/>
                  </a:cubicBezTo>
                  <a:cubicBezTo>
                    <a:pt x="2318" y="12059"/>
                    <a:pt x="2272" y="12064"/>
                    <a:pt x="2229" y="12073"/>
                  </a:cubicBezTo>
                  <a:cubicBezTo>
                    <a:pt x="1589" y="12209"/>
                    <a:pt x="2392" y="13005"/>
                    <a:pt x="3600" y="14776"/>
                  </a:cubicBezTo>
                  <a:cubicBezTo>
                    <a:pt x="4470" y="16050"/>
                    <a:pt x="4664" y="17309"/>
                    <a:pt x="4706" y="17918"/>
                  </a:cubicBezTo>
                  <a:cubicBezTo>
                    <a:pt x="4668" y="18241"/>
                    <a:pt x="4629" y="18569"/>
                    <a:pt x="4591" y="18913"/>
                  </a:cubicBezTo>
                  <a:cubicBezTo>
                    <a:pt x="4546" y="19306"/>
                    <a:pt x="4525" y="19727"/>
                    <a:pt x="4522" y="20159"/>
                  </a:cubicBezTo>
                  <a:cubicBezTo>
                    <a:pt x="4372" y="19797"/>
                    <a:pt x="4153" y="19268"/>
                    <a:pt x="3902" y="18686"/>
                  </a:cubicBezTo>
                  <a:cubicBezTo>
                    <a:pt x="3621" y="18039"/>
                    <a:pt x="3374" y="17389"/>
                    <a:pt x="3192" y="16703"/>
                  </a:cubicBezTo>
                  <a:cubicBezTo>
                    <a:pt x="2991" y="15918"/>
                    <a:pt x="2633" y="14946"/>
                    <a:pt x="1784" y="14644"/>
                  </a:cubicBezTo>
                  <a:cubicBezTo>
                    <a:pt x="1708" y="14617"/>
                    <a:pt x="1634" y="14604"/>
                    <a:pt x="1566" y="14604"/>
                  </a:cubicBezTo>
                  <a:cubicBezTo>
                    <a:pt x="1377" y="14604"/>
                    <a:pt x="1224" y="14707"/>
                    <a:pt x="1151" y="14919"/>
                  </a:cubicBezTo>
                  <a:cubicBezTo>
                    <a:pt x="1088" y="15096"/>
                    <a:pt x="1126" y="15291"/>
                    <a:pt x="1182" y="15468"/>
                  </a:cubicBezTo>
                  <a:cubicBezTo>
                    <a:pt x="1495" y="16460"/>
                    <a:pt x="2225" y="17337"/>
                    <a:pt x="2800" y="18190"/>
                  </a:cubicBezTo>
                  <a:cubicBezTo>
                    <a:pt x="3502" y="19243"/>
                    <a:pt x="4191" y="20054"/>
                    <a:pt x="4518" y="20423"/>
                  </a:cubicBezTo>
                  <a:cubicBezTo>
                    <a:pt x="4518" y="20820"/>
                    <a:pt x="4528" y="21220"/>
                    <a:pt x="4549" y="21606"/>
                  </a:cubicBezTo>
                  <a:cubicBezTo>
                    <a:pt x="4494" y="21567"/>
                    <a:pt x="4390" y="21501"/>
                    <a:pt x="4191" y="21373"/>
                  </a:cubicBezTo>
                  <a:cubicBezTo>
                    <a:pt x="3767" y="21095"/>
                    <a:pt x="2476" y="18941"/>
                    <a:pt x="1710" y="18005"/>
                  </a:cubicBezTo>
                  <a:cubicBezTo>
                    <a:pt x="1336" y="17548"/>
                    <a:pt x="846" y="17290"/>
                    <a:pt x="516" y="17290"/>
                  </a:cubicBezTo>
                  <a:cubicBezTo>
                    <a:pt x="171" y="17290"/>
                    <a:pt x="1" y="17572"/>
                    <a:pt x="322" y="18200"/>
                  </a:cubicBezTo>
                  <a:cubicBezTo>
                    <a:pt x="949" y="19431"/>
                    <a:pt x="3753" y="21199"/>
                    <a:pt x="3753" y="21199"/>
                  </a:cubicBezTo>
                  <a:lnTo>
                    <a:pt x="4557" y="21717"/>
                  </a:lnTo>
                  <a:cubicBezTo>
                    <a:pt x="4640" y="23248"/>
                    <a:pt x="4831" y="24542"/>
                    <a:pt x="4831" y="24542"/>
                  </a:cubicBezTo>
                  <a:lnTo>
                    <a:pt x="5350" y="24629"/>
                  </a:lnTo>
                  <a:cubicBezTo>
                    <a:pt x="5350" y="24629"/>
                    <a:pt x="4870" y="23829"/>
                    <a:pt x="4758" y="21755"/>
                  </a:cubicBezTo>
                  <a:cubicBezTo>
                    <a:pt x="4821" y="21662"/>
                    <a:pt x="4971" y="21470"/>
                    <a:pt x="5336" y="21129"/>
                  </a:cubicBezTo>
                  <a:cubicBezTo>
                    <a:pt x="6511" y="20033"/>
                    <a:pt x="8714" y="19637"/>
                    <a:pt x="9048" y="17814"/>
                  </a:cubicBezTo>
                  <a:cubicBezTo>
                    <a:pt x="9122" y="17407"/>
                    <a:pt x="8925" y="16943"/>
                    <a:pt x="8506" y="16943"/>
                  </a:cubicBezTo>
                  <a:cubicBezTo>
                    <a:pt x="8469" y="16943"/>
                    <a:pt x="8431" y="16946"/>
                    <a:pt x="8390" y="16954"/>
                  </a:cubicBezTo>
                  <a:cubicBezTo>
                    <a:pt x="8035" y="17024"/>
                    <a:pt x="7698" y="17396"/>
                    <a:pt x="7513" y="17689"/>
                  </a:cubicBezTo>
                  <a:cubicBezTo>
                    <a:pt x="6891" y="18659"/>
                    <a:pt x="6460" y="19637"/>
                    <a:pt x="5586" y="20433"/>
                  </a:cubicBezTo>
                  <a:cubicBezTo>
                    <a:pt x="5545" y="20468"/>
                    <a:pt x="5005" y="21045"/>
                    <a:pt x="4745" y="21394"/>
                  </a:cubicBezTo>
                  <a:cubicBezTo>
                    <a:pt x="4737" y="21105"/>
                    <a:pt x="4734" y="20799"/>
                    <a:pt x="4741" y="20465"/>
                  </a:cubicBezTo>
                  <a:cubicBezTo>
                    <a:pt x="4915" y="20016"/>
                    <a:pt x="5127" y="19574"/>
                    <a:pt x="5371" y="19160"/>
                  </a:cubicBezTo>
                  <a:cubicBezTo>
                    <a:pt x="6021" y="18057"/>
                    <a:pt x="7145" y="17302"/>
                    <a:pt x="7868" y="16234"/>
                  </a:cubicBezTo>
                  <a:cubicBezTo>
                    <a:pt x="8056" y="15954"/>
                    <a:pt x="8226" y="15119"/>
                    <a:pt x="7792" y="15119"/>
                  </a:cubicBezTo>
                  <a:cubicBezTo>
                    <a:pt x="7719" y="15119"/>
                    <a:pt x="7628" y="15143"/>
                    <a:pt x="7518" y="15197"/>
                  </a:cubicBezTo>
                  <a:cubicBezTo>
                    <a:pt x="7176" y="15364"/>
                    <a:pt x="6832" y="15966"/>
                    <a:pt x="6592" y="16255"/>
                  </a:cubicBezTo>
                  <a:cubicBezTo>
                    <a:pt x="5903" y="17076"/>
                    <a:pt x="5211" y="17960"/>
                    <a:pt x="4825" y="18972"/>
                  </a:cubicBezTo>
                  <a:cubicBezTo>
                    <a:pt x="4835" y="18874"/>
                    <a:pt x="4841" y="18781"/>
                    <a:pt x="4852" y="18683"/>
                  </a:cubicBezTo>
                  <a:cubicBezTo>
                    <a:pt x="4967" y="18412"/>
                    <a:pt x="5509" y="17180"/>
                    <a:pt x="6352" y="15886"/>
                  </a:cubicBezTo>
                  <a:cubicBezTo>
                    <a:pt x="7301" y="14418"/>
                    <a:pt x="8353" y="13398"/>
                    <a:pt x="8265" y="12682"/>
                  </a:cubicBezTo>
                  <a:cubicBezTo>
                    <a:pt x="8249" y="12553"/>
                    <a:pt x="8194" y="12493"/>
                    <a:pt x="8107" y="12493"/>
                  </a:cubicBezTo>
                  <a:cubicBezTo>
                    <a:pt x="7717" y="12493"/>
                    <a:pt x="6697" y="13706"/>
                    <a:pt x="5869" y="15190"/>
                  </a:cubicBezTo>
                  <a:cubicBezTo>
                    <a:pt x="5308" y="16196"/>
                    <a:pt x="5047" y="17180"/>
                    <a:pt x="4929" y="17856"/>
                  </a:cubicBezTo>
                  <a:cubicBezTo>
                    <a:pt x="5023" y="16899"/>
                    <a:pt x="5130" y="15931"/>
                    <a:pt x="5242" y="15002"/>
                  </a:cubicBezTo>
                  <a:cubicBezTo>
                    <a:pt x="5339" y="14532"/>
                    <a:pt x="5656" y="13305"/>
                    <a:pt x="6435" y="12372"/>
                  </a:cubicBezTo>
                  <a:cubicBezTo>
                    <a:pt x="7417" y="11200"/>
                    <a:pt x="8210" y="10232"/>
                    <a:pt x="8223" y="9196"/>
                  </a:cubicBezTo>
                  <a:cubicBezTo>
                    <a:pt x="8227" y="8811"/>
                    <a:pt x="8172" y="8624"/>
                    <a:pt x="8062" y="8624"/>
                  </a:cubicBezTo>
                  <a:cubicBezTo>
                    <a:pt x="7875" y="8624"/>
                    <a:pt x="7527" y="9159"/>
                    <a:pt x="7033" y="10184"/>
                  </a:cubicBezTo>
                  <a:cubicBezTo>
                    <a:pt x="6495" y="11304"/>
                    <a:pt x="5732" y="12769"/>
                    <a:pt x="5378" y="13906"/>
                  </a:cubicBezTo>
                  <a:cubicBezTo>
                    <a:pt x="5468" y="13175"/>
                    <a:pt x="5562" y="12487"/>
                    <a:pt x="5649" y="11860"/>
                  </a:cubicBezTo>
                  <a:cubicBezTo>
                    <a:pt x="5833" y="11311"/>
                    <a:pt x="6344" y="9909"/>
                    <a:pt x="7027" y="8928"/>
                  </a:cubicBezTo>
                  <a:cubicBezTo>
                    <a:pt x="7882" y="7695"/>
                    <a:pt x="8218" y="6927"/>
                    <a:pt x="7689" y="6927"/>
                  </a:cubicBezTo>
                  <a:cubicBezTo>
                    <a:pt x="7682" y="6927"/>
                    <a:pt x="7674" y="6927"/>
                    <a:pt x="7667" y="6927"/>
                  </a:cubicBezTo>
                  <a:cubicBezTo>
                    <a:pt x="7277" y="6941"/>
                    <a:pt x="6373" y="8597"/>
                    <a:pt x="5889" y="10184"/>
                  </a:cubicBezTo>
                  <a:cubicBezTo>
                    <a:pt x="5969" y="9655"/>
                    <a:pt x="6031" y="9248"/>
                    <a:pt x="6070" y="9011"/>
                  </a:cubicBezTo>
                  <a:cubicBezTo>
                    <a:pt x="6091" y="8904"/>
                    <a:pt x="6105" y="8788"/>
                    <a:pt x="6122" y="8663"/>
                  </a:cubicBezTo>
                  <a:cubicBezTo>
                    <a:pt x="6411" y="8107"/>
                    <a:pt x="7068" y="6774"/>
                    <a:pt x="7639" y="5195"/>
                  </a:cubicBezTo>
                  <a:cubicBezTo>
                    <a:pt x="8259" y="3470"/>
                    <a:pt x="8413" y="1889"/>
                    <a:pt x="8123" y="1889"/>
                  </a:cubicBezTo>
                  <a:cubicBezTo>
                    <a:pt x="8062" y="1889"/>
                    <a:pt x="7980" y="1960"/>
                    <a:pt x="7879" y="2116"/>
                  </a:cubicBezTo>
                  <a:cubicBezTo>
                    <a:pt x="7351" y="2933"/>
                    <a:pt x="6769" y="6694"/>
                    <a:pt x="6136" y="8517"/>
                  </a:cubicBezTo>
                  <a:cubicBezTo>
                    <a:pt x="6167" y="8215"/>
                    <a:pt x="6192" y="7884"/>
                    <a:pt x="6209" y="7553"/>
                  </a:cubicBezTo>
                  <a:cubicBezTo>
                    <a:pt x="6286" y="7230"/>
                    <a:pt x="6404" y="6892"/>
                    <a:pt x="6456" y="6593"/>
                  </a:cubicBezTo>
                  <a:cubicBezTo>
                    <a:pt x="6537" y="6137"/>
                    <a:pt x="6599" y="5675"/>
                    <a:pt x="6633" y="5212"/>
                  </a:cubicBezTo>
                  <a:cubicBezTo>
                    <a:pt x="6689" y="4488"/>
                    <a:pt x="6686" y="3754"/>
                    <a:pt x="6574" y="3034"/>
                  </a:cubicBezTo>
                  <a:cubicBezTo>
                    <a:pt x="6439" y="2182"/>
                    <a:pt x="6140" y="1385"/>
                    <a:pt x="5559" y="741"/>
                  </a:cubicBezTo>
                  <a:cubicBezTo>
                    <a:pt x="5448" y="615"/>
                    <a:pt x="4893" y="0"/>
                    <a:pt x="45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8" name="Google Shape;138;p29"/>
            <p:cNvSpPr/>
            <p:nvPr/>
          </p:nvSpPr>
          <p:spPr>
            <a:xfrm>
              <a:off x="1101675" y="4237324"/>
              <a:ext cx="858406" cy="965707"/>
            </a:xfrm>
            <a:custGeom>
              <a:rect b="b" l="l" r="r" t="t"/>
              <a:pathLst>
                <a:path extrusionOk="0" h="14328" w="12736">
                  <a:moveTo>
                    <a:pt x="3103" y="0"/>
                  </a:moveTo>
                  <a:cubicBezTo>
                    <a:pt x="3039" y="0"/>
                    <a:pt x="3012" y="82"/>
                    <a:pt x="3038" y="261"/>
                  </a:cubicBezTo>
                  <a:cubicBezTo>
                    <a:pt x="3146" y="981"/>
                    <a:pt x="4677" y="3375"/>
                    <a:pt x="5223" y="4711"/>
                  </a:cubicBezTo>
                  <a:cubicBezTo>
                    <a:pt x="5091" y="4523"/>
                    <a:pt x="4938" y="4325"/>
                    <a:pt x="4785" y="4133"/>
                  </a:cubicBezTo>
                  <a:cubicBezTo>
                    <a:pt x="4670" y="3911"/>
                    <a:pt x="4569" y="3667"/>
                    <a:pt x="4451" y="3473"/>
                  </a:cubicBezTo>
                  <a:cubicBezTo>
                    <a:pt x="4270" y="3177"/>
                    <a:pt x="4075" y="2888"/>
                    <a:pt x="3867" y="2614"/>
                  </a:cubicBezTo>
                  <a:cubicBezTo>
                    <a:pt x="3543" y="2179"/>
                    <a:pt x="3178" y="1768"/>
                    <a:pt x="2760" y="1424"/>
                  </a:cubicBezTo>
                  <a:cubicBezTo>
                    <a:pt x="2263" y="1013"/>
                    <a:pt x="1702" y="710"/>
                    <a:pt x="1058" y="637"/>
                  </a:cubicBezTo>
                  <a:cubicBezTo>
                    <a:pt x="997" y="629"/>
                    <a:pt x="812" y="607"/>
                    <a:pt x="620" y="607"/>
                  </a:cubicBezTo>
                  <a:cubicBezTo>
                    <a:pt x="318" y="607"/>
                    <a:pt x="0" y="662"/>
                    <a:pt x="130" y="909"/>
                  </a:cubicBezTo>
                  <a:cubicBezTo>
                    <a:pt x="164" y="971"/>
                    <a:pt x="227" y="1016"/>
                    <a:pt x="286" y="1058"/>
                  </a:cubicBezTo>
                  <a:cubicBezTo>
                    <a:pt x="871" y="1448"/>
                    <a:pt x="1525" y="1670"/>
                    <a:pt x="2147" y="1991"/>
                  </a:cubicBezTo>
                  <a:cubicBezTo>
                    <a:pt x="3077" y="2471"/>
                    <a:pt x="4281" y="3695"/>
                    <a:pt x="4782" y="4231"/>
                  </a:cubicBezTo>
                  <a:cubicBezTo>
                    <a:pt x="4851" y="4329"/>
                    <a:pt x="4935" y="4451"/>
                    <a:pt x="5032" y="4589"/>
                  </a:cubicBezTo>
                  <a:cubicBezTo>
                    <a:pt x="4266" y="3817"/>
                    <a:pt x="3062" y="3304"/>
                    <a:pt x="2396" y="3304"/>
                  </a:cubicBezTo>
                  <a:cubicBezTo>
                    <a:pt x="2282" y="3304"/>
                    <a:pt x="2183" y="3319"/>
                    <a:pt x="2106" y="3351"/>
                  </a:cubicBezTo>
                  <a:cubicBezTo>
                    <a:pt x="1448" y="3622"/>
                    <a:pt x="2823" y="3977"/>
                    <a:pt x="3984" y="4325"/>
                  </a:cubicBezTo>
                  <a:cubicBezTo>
                    <a:pt x="4740" y="4551"/>
                    <a:pt x="5171" y="4889"/>
                    <a:pt x="5383" y="5098"/>
                  </a:cubicBezTo>
                  <a:cubicBezTo>
                    <a:pt x="5596" y="5407"/>
                    <a:pt x="5835" y="5762"/>
                    <a:pt x="6079" y="6121"/>
                  </a:cubicBezTo>
                  <a:cubicBezTo>
                    <a:pt x="6107" y="6176"/>
                    <a:pt x="6134" y="6228"/>
                    <a:pt x="6166" y="6280"/>
                  </a:cubicBezTo>
                  <a:cubicBezTo>
                    <a:pt x="5988" y="6068"/>
                    <a:pt x="5787" y="5853"/>
                    <a:pt x="5578" y="5696"/>
                  </a:cubicBezTo>
                  <a:cubicBezTo>
                    <a:pt x="5217" y="5427"/>
                    <a:pt x="4451" y="5205"/>
                    <a:pt x="3871" y="5205"/>
                  </a:cubicBezTo>
                  <a:cubicBezTo>
                    <a:pt x="3512" y="5205"/>
                    <a:pt x="3225" y="5290"/>
                    <a:pt x="3149" y="5501"/>
                  </a:cubicBezTo>
                  <a:cubicBezTo>
                    <a:pt x="2955" y="6050"/>
                    <a:pt x="4141" y="5838"/>
                    <a:pt x="5143" y="6040"/>
                  </a:cubicBezTo>
                  <a:cubicBezTo>
                    <a:pt x="5829" y="6176"/>
                    <a:pt x="6312" y="6604"/>
                    <a:pt x="6552" y="6858"/>
                  </a:cubicBezTo>
                  <a:cubicBezTo>
                    <a:pt x="6573" y="6885"/>
                    <a:pt x="6594" y="6910"/>
                    <a:pt x="6615" y="6935"/>
                  </a:cubicBezTo>
                  <a:cubicBezTo>
                    <a:pt x="6723" y="7098"/>
                    <a:pt x="6827" y="7261"/>
                    <a:pt x="6924" y="7415"/>
                  </a:cubicBezTo>
                  <a:cubicBezTo>
                    <a:pt x="7151" y="7776"/>
                    <a:pt x="7366" y="8114"/>
                    <a:pt x="7575" y="8444"/>
                  </a:cubicBezTo>
                  <a:cubicBezTo>
                    <a:pt x="7303" y="8069"/>
                    <a:pt x="6897" y="7578"/>
                    <a:pt x="6431" y="7230"/>
                  </a:cubicBezTo>
                  <a:cubicBezTo>
                    <a:pt x="5847" y="6798"/>
                    <a:pt x="5119" y="6579"/>
                    <a:pt x="4573" y="6579"/>
                  </a:cubicBezTo>
                  <a:cubicBezTo>
                    <a:pt x="4316" y="6579"/>
                    <a:pt x="4098" y="6628"/>
                    <a:pt x="3957" y="6726"/>
                  </a:cubicBezTo>
                  <a:cubicBezTo>
                    <a:pt x="3518" y="7035"/>
                    <a:pt x="5481" y="7404"/>
                    <a:pt x="6441" y="7786"/>
                  </a:cubicBezTo>
                  <a:cubicBezTo>
                    <a:pt x="7165" y="8072"/>
                    <a:pt x="7652" y="8611"/>
                    <a:pt x="7843" y="8859"/>
                  </a:cubicBezTo>
                  <a:cubicBezTo>
                    <a:pt x="8146" y="9321"/>
                    <a:pt x="8445" y="9777"/>
                    <a:pt x="8769" y="10250"/>
                  </a:cubicBezTo>
                  <a:cubicBezTo>
                    <a:pt x="8340" y="9815"/>
                    <a:pt x="7718" y="9335"/>
                    <a:pt x="7085" y="8883"/>
                  </a:cubicBezTo>
                  <a:cubicBezTo>
                    <a:pt x="6553" y="8506"/>
                    <a:pt x="6001" y="8349"/>
                    <a:pt x="5564" y="8349"/>
                  </a:cubicBezTo>
                  <a:cubicBezTo>
                    <a:pt x="5203" y="8349"/>
                    <a:pt x="4919" y="8456"/>
                    <a:pt x="4788" y="8632"/>
                  </a:cubicBezTo>
                  <a:cubicBezTo>
                    <a:pt x="4496" y="9022"/>
                    <a:pt x="5338" y="9071"/>
                    <a:pt x="6890" y="9467"/>
                  </a:cubicBezTo>
                  <a:cubicBezTo>
                    <a:pt x="8003" y="9753"/>
                    <a:pt x="8737" y="10362"/>
                    <a:pt x="9061" y="10681"/>
                  </a:cubicBezTo>
                  <a:cubicBezTo>
                    <a:pt x="9200" y="10880"/>
                    <a:pt x="9339" y="11085"/>
                    <a:pt x="9489" y="11298"/>
                  </a:cubicBezTo>
                  <a:cubicBezTo>
                    <a:pt x="9656" y="11537"/>
                    <a:pt x="9854" y="11784"/>
                    <a:pt x="10063" y="12028"/>
                  </a:cubicBezTo>
                  <a:cubicBezTo>
                    <a:pt x="9802" y="11899"/>
                    <a:pt x="9416" y="11711"/>
                    <a:pt x="8991" y="11510"/>
                  </a:cubicBezTo>
                  <a:cubicBezTo>
                    <a:pt x="8514" y="11283"/>
                    <a:pt x="8052" y="11043"/>
                    <a:pt x="7613" y="10747"/>
                  </a:cubicBezTo>
                  <a:cubicBezTo>
                    <a:pt x="7224" y="10485"/>
                    <a:pt x="6732" y="10207"/>
                    <a:pt x="6242" y="10207"/>
                  </a:cubicBezTo>
                  <a:cubicBezTo>
                    <a:pt x="6096" y="10207"/>
                    <a:pt x="5951" y="10232"/>
                    <a:pt x="5808" y="10288"/>
                  </a:cubicBezTo>
                  <a:cubicBezTo>
                    <a:pt x="5596" y="10375"/>
                    <a:pt x="5501" y="10546"/>
                    <a:pt x="5588" y="10758"/>
                  </a:cubicBezTo>
                  <a:cubicBezTo>
                    <a:pt x="5641" y="10887"/>
                    <a:pt x="5759" y="10977"/>
                    <a:pt x="5877" y="11050"/>
                  </a:cubicBezTo>
                  <a:cubicBezTo>
                    <a:pt x="6542" y="11450"/>
                    <a:pt x="7387" y="11579"/>
                    <a:pt x="8125" y="11778"/>
                  </a:cubicBezTo>
                  <a:cubicBezTo>
                    <a:pt x="9040" y="12017"/>
                    <a:pt x="9826" y="12133"/>
                    <a:pt x="10192" y="12178"/>
                  </a:cubicBezTo>
                  <a:cubicBezTo>
                    <a:pt x="10386" y="12400"/>
                    <a:pt x="10592" y="12616"/>
                    <a:pt x="10794" y="12825"/>
                  </a:cubicBezTo>
                  <a:cubicBezTo>
                    <a:pt x="10744" y="12832"/>
                    <a:pt x="10651" y="12846"/>
                    <a:pt x="10476" y="12870"/>
                  </a:cubicBezTo>
                  <a:cubicBezTo>
                    <a:pt x="10459" y="12873"/>
                    <a:pt x="10438" y="12874"/>
                    <a:pt x="10415" y="12874"/>
                  </a:cubicBezTo>
                  <a:cubicBezTo>
                    <a:pt x="9937" y="12874"/>
                    <a:pt x="8275" y="12348"/>
                    <a:pt x="7425" y="12209"/>
                  </a:cubicBezTo>
                  <a:cubicBezTo>
                    <a:pt x="7327" y="12192"/>
                    <a:pt x="7230" y="12185"/>
                    <a:pt x="7137" y="12185"/>
                  </a:cubicBezTo>
                  <a:cubicBezTo>
                    <a:pt x="6390" y="12185"/>
                    <a:pt x="5890" y="12668"/>
                    <a:pt x="6744" y="13005"/>
                  </a:cubicBezTo>
                  <a:cubicBezTo>
                    <a:pt x="7055" y="13128"/>
                    <a:pt x="7521" y="13170"/>
                    <a:pt x="8010" y="13170"/>
                  </a:cubicBezTo>
                  <a:cubicBezTo>
                    <a:pt x="9030" y="13170"/>
                    <a:pt x="10147" y="12988"/>
                    <a:pt x="10147" y="12988"/>
                  </a:cubicBezTo>
                  <a:lnTo>
                    <a:pt x="10852" y="12884"/>
                  </a:lnTo>
                  <a:cubicBezTo>
                    <a:pt x="11653" y="13702"/>
                    <a:pt x="12401" y="14328"/>
                    <a:pt x="12401" y="14328"/>
                  </a:cubicBezTo>
                  <a:lnTo>
                    <a:pt x="12735" y="14126"/>
                  </a:lnTo>
                  <a:cubicBezTo>
                    <a:pt x="12735" y="14126"/>
                    <a:pt x="12070" y="13914"/>
                    <a:pt x="10985" y="12804"/>
                  </a:cubicBezTo>
                  <a:cubicBezTo>
                    <a:pt x="10974" y="12724"/>
                    <a:pt x="10961" y="12539"/>
                    <a:pt x="10998" y="12167"/>
                  </a:cubicBezTo>
                  <a:cubicBezTo>
                    <a:pt x="11117" y="10977"/>
                    <a:pt x="12154" y="9665"/>
                    <a:pt x="11441" y="8479"/>
                  </a:cubicBezTo>
                  <a:cubicBezTo>
                    <a:pt x="11333" y="8300"/>
                    <a:pt x="11139" y="8165"/>
                    <a:pt x="10952" y="8165"/>
                  </a:cubicBezTo>
                  <a:cubicBezTo>
                    <a:pt x="10843" y="8165"/>
                    <a:pt x="10736" y="8212"/>
                    <a:pt x="10651" y="8323"/>
                  </a:cubicBezTo>
                  <a:cubicBezTo>
                    <a:pt x="10484" y="8538"/>
                    <a:pt x="10481" y="8910"/>
                    <a:pt x="10518" y="9168"/>
                  </a:cubicBezTo>
                  <a:cubicBezTo>
                    <a:pt x="10651" y="10017"/>
                    <a:pt x="10891" y="10779"/>
                    <a:pt x="10794" y="11656"/>
                  </a:cubicBezTo>
                  <a:cubicBezTo>
                    <a:pt x="10790" y="11698"/>
                    <a:pt x="10773" y="12289"/>
                    <a:pt x="10797" y="12609"/>
                  </a:cubicBezTo>
                  <a:cubicBezTo>
                    <a:pt x="10651" y="12452"/>
                    <a:pt x="10497" y="12282"/>
                    <a:pt x="10338" y="12091"/>
                  </a:cubicBezTo>
                  <a:cubicBezTo>
                    <a:pt x="10213" y="11753"/>
                    <a:pt x="10115" y="11402"/>
                    <a:pt x="10046" y="11050"/>
                  </a:cubicBezTo>
                  <a:cubicBezTo>
                    <a:pt x="9864" y="10111"/>
                    <a:pt x="10122" y="9133"/>
                    <a:pt x="10000" y="8180"/>
                  </a:cubicBezTo>
                  <a:cubicBezTo>
                    <a:pt x="9973" y="7969"/>
                    <a:pt x="9744" y="7542"/>
                    <a:pt x="9527" y="7542"/>
                  </a:cubicBezTo>
                  <a:cubicBezTo>
                    <a:pt x="9443" y="7542"/>
                    <a:pt x="9362" y="7606"/>
                    <a:pt x="9294" y="7770"/>
                  </a:cubicBezTo>
                  <a:cubicBezTo>
                    <a:pt x="9182" y="8030"/>
                    <a:pt x="9291" y="8538"/>
                    <a:pt x="9297" y="8820"/>
                  </a:cubicBezTo>
                  <a:cubicBezTo>
                    <a:pt x="9315" y="9620"/>
                    <a:pt x="9363" y="10455"/>
                    <a:pt x="9649" y="11214"/>
                  </a:cubicBezTo>
                  <a:cubicBezTo>
                    <a:pt x="9604" y="11155"/>
                    <a:pt x="9562" y="11099"/>
                    <a:pt x="9520" y="11040"/>
                  </a:cubicBezTo>
                  <a:cubicBezTo>
                    <a:pt x="9450" y="10831"/>
                    <a:pt x="9148" y="9871"/>
                    <a:pt x="8978" y="8733"/>
                  </a:cubicBezTo>
                  <a:cubicBezTo>
                    <a:pt x="8790" y="7439"/>
                    <a:pt x="8869" y="6350"/>
                    <a:pt x="8469" y="5991"/>
                  </a:cubicBezTo>
                  <a:cubicBezTo>
                    <a:pt x="8427" y="5953"/>
                    <a:pt x="8389" y="5936"/>
                    <a:pt x="8355" y="5936"/>
                  </a:cubicBezTo>
                  <a:cubicBezTo>
                    <a:pt x="8067" y="5936"/>
                    <a:pt x="8073" y="7223"/>
                    <a:pt x="8365" y="8580"/>
                  </a:cubicBezTo>
                  <a:cubicBezTo>
                    <a:pt x="8549" y="9422"/>
                    <a:pt x="8887" y="10100"/>
                    <a:pt x="9155" y="10535"/>
                  </a:cubicBezTo>
                  <a:cubicBezTo>
                    <a:pt x="8734" y="9954"/>
                    <a:pt x="8320" y="9360"/>
                    <a:pt x="7923" y="8785"/>
                  </a:cubicBezTo>
                  <a:cubicBezTo>
                    <a:pt x="7746" y="8472"/>
                    <a:pt x="7318" y="7627"/>
                    <a:pt x="7293" y="6722"/>
                  </a:cubicBezTo>
                  <a:cubicBezTo>
                    <a:pt x="7262" y="5581"/>
                    <a:pt x="7231" y="4645"/>
                    <a:pt x="6726" y="4061"/>
                  </a:cubicBezTo>
                  <a:cubicBezTo>
                    <a:pt x="6577" y="3888"/>
                    <a:pt x="6468" y="3803"/>
                    <a:pt x="6399" y="3803"/>
                  </a:cubicBezTo>
                  <a:cubicBezTo>
                    <a:pt x="6233" y="3803"/>
                    <a:pt x="6288" y="4282"/>
                    <a:pt x="6545" y="5198"/>
                  </a:cubicBezTo>
                  <a:cubicBezTo>
                    <a:pt x="6799" y="6092"/>
                    <a:pt x="7095" y="7290"/>
                    <a:pt x="7457" y="8104"/>
                  </a:cubicBezTo>
                  <a:cubicBezTo>
                    <a:pt x="7147" y="7648"/>
                    <a:pt x="6858" y="7216"/>
                    <a:pt x="6598" y="6823"/>
                  </a:cubicBezTo>
                  <a:cubicBezTo>
                    <a:pt x="6431" y="6423"/>
                    <a:pt x="6027" y="5386"/>
                    <a:pt x="5922" y="4499"/>
                  </a:cubicBezTo>
                  <a:cubicBezTo>
                    <a:pt x="5813" y="3562"/>
                    <a:pt x="5662" y="2990"/>
                    <a:pt x="5438" y="2990"/>
                  </a:cubicBezTo>
                  <a:cubicBezTo>
                    <a:pt x="5393" y="2990"/>
                    <a:pt x="5344" y="3013"/>
                    <a:pt x="5293" y="3062"/>
                  </a:cubicBezTo>
                  <a:cubicBezTo>
                    <a:pt x="5081" y="3264"/>
                    <a:pt x="5394" y="4638"/>
                    <a:pt x="5905" y="5766"/>
                  </a:cubicBezTo>
                  <a:cubicBezTo>
                    <a:pt x="5689" y="5428"/>
                    <a:pt x="5526" y="5170"/>
                    <a:pt x="5429" y="5018"/>
                  </a:cubicBezTo>
                  <a:cubicBezTo>
                    <a:pt x="5387" y="4947"/>
                    <a:pt x="5338" y="4875"/>
                    <a:pt x="5286" y="4798"/>
                  </a:cubicBezTo>
                  <a:cubicBezTo>
                    <a:pt x="5171" y="4342"/>
                    <a:pt x="4882" y="3271"/>
                    <a:pt x="4423" y="2105"/>
                  </a:cubicBezTo>
                  <a:cubicBezTo>
                    <a:pt x="3954" y="917"/>
                    <a:pt x="3318" y="0"/>
                    <a:pt x="31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9"/>
            <p:cNvSpPr/>
            <p:nvPr/>
          </p:nvSpPr>
          <p:spPr>
            <a:xfrm>
              <a:off x="2022974" y="3976650"/>
              <a:ext cx="858392" cy="1208306"/>
            </a:xfrm>
            <a:custGeom>
              <a:rect b="b" l="l" r="r" t="t"/>
              <a:pathLst>
                <a:path extrusionOk="0" h="17016" w="10586">
                  <a:moveTo>
                    <a:pt x="8443" y="0"/>
                  </a:moveTo>
                  <a:cubicBezTo>
                    <a:pt x="8399" y="0"/>
                    <a:pt x="8354" y="25"/>
                    <a:pt x="8310" y="82"/>
                  </a:cubicBezTo>
                  <a:cubicBezTo>
                    <a:pt x="8264" y="142"/>
                    <a:pt x="8250" y="214"/>
                    <a:pt x="8239" y="288"/>
                  </a:cubicBezTo>
                  <a:cubicBezTo>
                    <a:pt x="8125" y="980"/>
                    <a:pt x="8191" y="1669"/>
                    <a:pt x="8156" y="2369"/>
                  </a:cubicBezTo>
                  <a:cubicBezTo>
                    <a:pt x="8104" y="3412"/>
                    <a:pt x="7485" y="5012"/>
                    <a:pt x="7203" y="5691"/>
                  </a:cubicBezTo>
                  <a:cubicBezTo>
                    <a:pt x="7144" y="5792"/>
                    <a:pt x="7067" y="5921"/>
                    <a:pt x="6980" y="6067"/>
                  </a:cubicBezTo>
                  <a:cubicBezTo>
                    <a:pt x="7433" y="4877"/>
                    <a:pt x="7318" y="3283"/>
                    <a:pt x="6900" y="2890"/>
                  </a:cubicBezTo>
                  <a:cubicBezTo>
                    <a:pt x="6828" y="2823"/>
                    <a:pt x="6770" y="2792"/>
                    <a:pt x="6725" y="2792"/>
                  </a:cubicBezTo>
                  <a:cubicBezTo>
                    <a:pt x="6448" y="2792"/>
                    <a:pt x="6648" y="3970"/>
                    <a:pt x="6789" y="5006"/>
                  </a:cubicBezTo>
                  <a:cubicBezTo>
                    <a:pt x="6893" y="5785"/>
                    <a:pt x="6765" y="6317"/>
                    <a:pt x="6664" y="6595"/>
                  </a:cubicBezTo>
                  <a:cubicBezTo>
                    <a:pt x="6465" y="6919"/>
                    <a:pt x="6246" y="7284"/>
                    <a:pt x="6017" y="7653"/>
                  </a:cubicBezTo>
                  <a:cubicBezTo>
                    <a:pt x="5978" y="7702"/>
                    <a:pt x="5940" y="7750"/>
                    <a:pt x="5905" y="7796"/>
                  </a:cubicBezTo>
                  <a:cubicBezTo>
                    <a:pt x="6027" y="7549"/>
                    <a:pt x="6142" y="7274"/>
                    <a:pt x="6197" y="7020"/>
                  </a:cubicBezTo>
                  <a:cubicBezTo>
                    <a:pt x="6348" y="6320"/>
                    <a:pt x="5969" y="4730"/>
                    <a:pt x="5402" y="4730"/>
                  </a:cubicBezTo>
                  <a:cubicBezTo>
                    <a:pt x="5393" y="4730"/>
                    <a:pt x="5385" y="4730"/>
                    <a:pt x="5376" y="4731"/>
                  </a:cubicBezTo>
                  <a:cubicBezTo>
                    <a:pt x="4792" y="4776"/>
                    <a:pt x="5474" y="5771"/>
                    <a:pt x="5704" y="6766"/>
                  </a:cubicBezTo>
                  <a:cubicBezTo>
                    <a:pt x="5863" y="7448"/>
                    <a:pt x="5672" y="8063"/>
                    <a:pt x="5540" y="8387"/>
                  </a:cubicBezTo>
                  <a:cubicBezTo>
                    <a:pt x="5522" y="8418"/>
                    <a:pt x="5512" y="8447"/>
                    <a:pt x="5498" y="8477"/>
                  </a:cubicBezTo>
                  <a:cubicBezTo>
                    <a:pt x="5390" y="8644"/>
                    <a:pt x="5286" y="8805"/>
                    <a:pt x="5185" y="8958"/>
                  </a:cubicBezTo>
                  <a:cubicBezTo>
                    <a:pt x="4952" y="9312"/>
                    <a:pt x="4732" y="9646"/>
                    <a:pt x="4520" y="9974"/>
                  </a:cubicBezTo>
                  <a:cubicBezTo>
                    <a:pt x="4747" y="9574"/>
                    <a:pt x="5025" y="8999"/>
                    <a:pt x="5150" y="8429"/>
                  </a:cubicBezTo>
                  <a:cubicBezTo>
                    <a:pt x="5376" y="7385"/>
                    <a:pt x="5053" y="6244"/>
                    <a:pt x="4590" y="5969"/>
                  </a:cubicBezTo>
                  <a:cubicBezTo>
                    <a:pt x="4560" y="5952"/>
                    <a:pt x="4534" y="5943"/>
                    <a:pt x="4512" y="5943"/>
                  </a:cubicBezTo>
                  <a:cubicBezTo>
                    <a:pt x="4186" y="5943"/>
                    <a:pt x="4604" y="7705"/>
                    <a:pt x="4649" y="8669"/>
                  </a:cubicBezTo>
                  <a:cubicBezTo>
                    <a:pt x="4687" y="9449"/>
                    <a:pt x="4395" y="10113"/>
                    <a:pt x="4252" y="10391"/>
                  </a:cubicBezTo>
                  <a:cubicBezTo>
                    <a:pt x="3953" y="10857"/>
                    <a:pt x="3664" y="11316"/>
                    <a:pt x="3366" y="11807"/>
                  </a:cubicBezTo>
                  <a:cubicBezTo>
                    <a:pt x="3584" y="11236"/>
                    <a:pt x="3766" y="10471"/>
                    <a:pt x="3915" y="9706"/>
                  </a:cubicBezTo>
                  <a:cubicBezTo>
                    <a:pt x="4145" y="8537"/>
                    <a:pt x="3671" y="7615"/>
                    <a:pt x="3199" y="7514"/>
                  </a:cubicBezTo>
                  <a:cubicBezTo>
                    <a:pt x="3171" y="7508"/>
                    <a:pt x="3145" y="7505"/>
                    <a:pt x="3122" y="7505"/>
                  </a:cubicBezTo>
                  <a:cubicBezTo>
                    <a:pt x="2757" y="7505"/>
                    <a:pt x="3040" y="8289"/>
                    <a:pt x="3303" y="9775"/>
                  </a:cubicBezTo>
                  <a:cubicBezTo>
                    <a:pt x="3504" y="10906"/>
                    <a:pt x="3250" y="11821"/>
                    <a:pt x="3094" y="12253"/>
                  </a:cubicBezTo>
                  <a:cubicBezTo>
                    <a:pt x="2969" y="12458"/>
                    <a:pt x="2840" y="12670"/>
                    <a:pt x="2708" y="12893"/>
                  </a:cubicBezTo>
                  <a:cubicBezTo>
                    <a:pt x="2558" y="13147"/>
                    <a:pt x="2415" y="13428"/>
                    <a:pt x="2280" y="13717"/>
                  </a:cubicBezTo>
                  <a:cubicBezTo>
                    <a:pt x="2290" y="13428"/>
                    <a:pt x="2301" y="13001"/>
                    <a:pt x="2308" y="12527"/>
                  </a:cubicBezTo>
                  <a:cubicBezTo>
                    <a:pt x="2318" y="11999"/>
                    <a:pt x="2346" y="11480"/>
                    <a:pt x="2436" y="10962"/>
                  </a:cubicBezTo>
                  <a:cubicBezTo>
                    <a:pt x="2537" y="10360"/>
                    <a:pt x="2593" y="9591"/>
                    <a:pt x="2106" y="9125"/>
                  </a:cubicBezTo>
                  <a:cubicBezTo>
                    <a:pt x="2021" y="9044"/>
                    <a:pt x="1930" y="9001"/>
                    <a:pt x="1838" y="9001"/>
                  </a:cubicBezTo>
                  <a:cubicBezTo>
                    <a:pt x="1753" y="9001"/>
                    <a:pt x="1668" y="9039"/>
                    <a:pt x="1591" y="9118"/>
                  </a:cubicBezTo>
                  <a:cubicBezTo>
                    <a:pt x="1493" y="9219"/>
                    <a:pt x="1463" y="9365"/>
                    <a:pt x="1445" y="9504"/>
                  </a:cubicBezTo>
                  <a:cubicBezTo>
                    <a:pt x="1354" y="10273"/>
                    <a:pt x="1584" y="11098"/>
                    <a:pt x="1709" y="11853"/>
                  </a:cubicBezTo>
                  <a:cubicBezTo>
                    <a:pt x="1866" y="12781"/>
                    <a:pt x="2085" y="13547"/>
                    <a:pt x="2197" y="13898"/>
                  </a:cubicBezTo>
                  <a:cubicBezTo>
                    <a:pt x="2075" y="14170"/>
                    <a:pt x="1959" y="14444"/>
                    <a:pt x="1855" y="14712"/>
                  </a:cubicBezTo>
                  <a:cubicBezTo>
                    <a:pt x="1827" y="14671"/>
                    <a:pt x="1779" y="14591"/>
                    <a:pt x="1681" y="14444"/>
                  </a:cubicBezTo>
                  <a:cubicBezTo>
                    <a:pt x="1479" y="14125"/>
                    <a:pt x="1261" y="12263"/>
                    <a:pt x="1028" y="11393"/>
                  </a:cubicBezTo>
                  <a:cubicBezTo>
                    <a:pt x="889" y="10875"/>
                    <a:pt x="543" y="10505"/>
                    <a:pt x="295" y="10505"/>
                  </a:cubicBezTo>
                  <a:cubicBezTo>
                    <a:pt x="125" y="10505"/>
                    <a:pt x="1" y="10679"/>
                    <a:pt x="22" y="11098"/>
                  </a:cubicBezTo>
                  <a:cubicBezTo>
                    <a:pt x="71" y="12131"/>
                    <a:pt x="1438" y="14191"/>
                    <a:pt x="1438" y="14191"/>
                  </a:cubicBezTo>
                  <a:lnTo>
                    <a:pt x="1824" y="14793"/>
                  </a:lnTo>
                  <a:cubicBezTo>
                    <a:pt x="1413" y="15857"/>
                    <a:pt x="1149" y="16797"/>
                    <a:pt x="1149" y="16797"/>
                  </a:cubicBezTo>
                  <a:lnTo>
                    <a:pt x="1473" y="17015"/>
                  </a:lnTo>
                  <a:cubicBezTo>
                    <a:pt x="1473" y="17015"/>
                    <a:pt x="1389" y="16326"/>
                    <a:pt x="1953" y="14879"/>
                  </a:cubicBezTo>
                  <a:cubicBezTo>
                    <a:pt x="2022" y="14834"/>
                    <a:pt x="2186" y="14751"/>
                    <a:pt x="2537" y="14629"/>
                  </a:cubicBezTo>
                  <a:cubicBezTo>
                    <a:pt x="3671" y="14246"/>
                    <a:pt x="5296" y="14650"/>
                    <a:pt x="6083" y="13508"/>
                  </a:cubicBezTo>
                  <a:cubicBezTo>
                    <a:pt x="6271" y="13234"/>
                    <a:pt x="6267" y="12813"/>
                    <a:pt x="5898" y="12726"/>
                  </a:cubicBezTo>
                  <a:cubicBezTo>
                    <a:pt x="5855" y="12716"/>
                    <a:pt x="5811" y="12711"/>
                    <a:pt x="5765" y="12711"/>
                  </a:cubicBezTo>
                  <a:cubicBezTo>
                    <a:pt x="5526" y="12711"/>
                    <a:pt x="5255" y="12836"/>
                    <a:pt x="5074" y="12956"/>
                  </a:cubicBezTo>
                  <a:cubicBezTo>
                    <a:pt x="4353" y="13425"/>
                    <a:pt x="3759" y="13958"/>
                    <a:pt x="2920" y="14232"/>
                  </a:cubicBezTo>
                  <a:cubicBezTo>
                    <a:pt x="2882" y="14246"/>
                    <a:pt x="2335" y="14472"/>
                    <a:pt x="2054" y="14629"/>
                  </a:cubicBezTo>
                  <a:cubicBezTo>
                    <a:pt x="2134" y="14430"/>
                    <a:pt x="2227" y="14218"/>
                    <a:pt x="2335" y="13996"/>
                  </a:cubicBezTo>
                  <a:cubicBezTo>
                    <a:pt x="2593" y="13741"/>
                    <a:pt x="2871" y="13508"/>
                    <a:pt x="3163" y="13300"/>
                  </a:cubicBezTo>
                  <a:cubicBezTo>
                    <a:pt x="3943" y="12747"/>
                    <a:pt x="4941" y="12580"/>
                    <a:pt x="5759" y="12075"/>
                  </a:cubicBezTo>
                  <a:cubicBezTo>
                    <a:pt x="6009" y="11921"/>
                    <a:pt x="6465" y="11261"/>
                    <a:pt x="5870" y="11261"/>
                  </a:cubicBezTo>
                  <a:cubicBezTo>
                    <a:pt x="5861" y="11261"/>
                    <a:pt x="5852" y="11261"/>
                    <a:pt x="5842" y="11261"/>
                  </a:cubicBezTo>
                  <a:cubicBezTo>
                    <a:pt x="5557" y="11268"/>
                    <a:pt x="5140" y="11574"/>
                    <a:pt x="4886" y="11696"/>
                  </a:cubicBezTo>
                  <a:cubicBezTo>
                    <a:pt x="4165" y="12044"/>
                    <a:pt x="3421" y="12434"/>
                    <a:pt x="2850" y="13004"/>
                  </a:cubicBezTo>
                  <a:cubicBezTo>
                    <a:pt x="2885" y="12941"/>
                    <a:pt x="2920" y="12879"/>
                    <a:pt x="2955" y="12816"/>
                  </a:cubicBezTo>
                  <a:cubicBezTo>
                    <a:pt x="3118" y="12667"/>
                    <a:pt x="3867" y="11995"/>
                    <a:pt x="4837" y="11372"/>
                  </a:cubicBezTo>
                  <a:cubicBezTo>
                    <a:pt x="5933" y="10666"/>
                    <a:pt x="6959" y="10290"/>
                    <a:pt x="7120" y="9779"/>
                  </a:cubicBezTo>
                  <a:cubicBezTo>
                    <a:pt x="7162" y="9645"/>
                    <a:pt x="7104" y="9585"/>
                    <a:pt x="6972" y="9585"/>
                  </a:cubicBezTo>
                  <a:cubicBezTo>
                    <a:pt x="6600" y="9585"/>
                    <a:pt x="5642" y="10069"/>
                    <a:pt x="4722" y="10750"/>
                  </a:cubicBezTo>
                  <a:cubicBezTo>
                    <a:pt x="4030" y="11265"/>
                    <a:pt x="3553" y="11853"/>
                    <a:pt x="3265" y="12277"/>
                  </a:cubicBezTo>
                  <a:cubicBezTo>
                    <a:pt x="3619" y="11654"/>
                    <a:pt x="3992" y="11028"/>
                    <a:pt x="4350" y="10430"/>
                  </a:cubicBezTo>
                  <a:cubicBezTo>
                    <a:pt x="4562" y="10141"/>
                    <a:pt x="5153" y="9399"/>
                    <a:pt x="5972" y="9007"/>
                  </a:cubicBezTo>
                  <a:cubicBezTo>
                    <a:pt x="6998" y="8509"/>
                    <a:pt x="7836" y="8092"/>
                    <a:pt x="8159" y="7392"/>
                  </a:cubicBezTo>
                  <a:cubicBezTo>
                    <a:pt x="8300" y="7092"/>
                    <a:pt x="8306" y="6945"/>
                    <a:pt x="8184" y="6945"/>
                  </a:cubicBezTo>
                  <a:cubicBezTo>
                    <a:pt x="8023" y="6945"/>
                    <a:pt x="7639" y="7202"/>
                    <a:pt x="7050" y="7698"/>
                  </a:cubicBezTo>
                  <a:cubicBezTo>
                    <a:pt x="6340" y="8297"/>
                    <a:pt x="5370" y="9059"/>
                    <a:pt x="4778" y="9727"/>
                  </a:cubicBezTo>
                  <a:cubicBezTo>
                    <a:pt x="5066" y="9257"/>
                    <a:pt x="5341" y="8815"/>
                    <a:pt x="5592" y="8415"/>
                  </a:cubicBezTo>
                  <a:cubicBezTo>
                    <a:pt x="5888" y="8098"/>
                    <a:pt x="6664" y="7302"/>
                    <a:pt x="7429" y="6843"/>
                  </a:cubicBezTo>
                  <a:cubicBezTo>
                    <a:pt x="8403" y="6255"/>
                    <a:pt x="8866" y="5834"/>
                    <a:pt x="8477" y="5677"/>
                  </a:cubicBezTo>
                  <a:cubicBezTo>
                    <a:pt x="8461" y="5670"/>
                    <a:pt x="8442" y="5667"/>
                    <a:pt x="8420" y="5667"/>
                  </a:cubicBezTo>
                  <a:cubicBezTo>
                    <a:pt x="8076" y="5667"/>
                    <a:pt x="7036" y="6473"/>
                    <a:pt x="6271" y="7347"/>
                  </a:cubicBezTo>
                  <a:cubicBezTo>
                    <a:pt x="6486" y="7013"/>
                    <a:pt x="6653" y="6756"/>
                    <a:pt x="6754" y="6606"/>
                  </a:cubicBezTo>
                  <a:cubicBezTo>
                    <a:pt x="6799" y="6539"/>
                    <a:pt x="6844" y="6463"/>
                    <a:pt x="6893" y="6383"/>
                  </a:cubicBezTo>
                  <a:cubicBezTo>
                    <a:pt x="7262" y="6094"/>
                    <a:pt x="8118" y="5388"/>
                    <a:pt x="8991" y="4487"/>
                  </a:cubicBezTo>
                  <a:cubicBezTo>
                    <a:pt x="9985" y="3459"/>
                    <a:pt x="10586" y="2380"/>
                    <a:pt x="10303" y="2380"/>
                  </a:cubicBezTo>
                  <a:cubicBezTo>
                    <a:pt x="10258" y="2380"/>
                    <a:pt x="10191" y="2407"/>
                    <a:pt x="10101" y="2465"/>
                  </a:cubicBezTo>
                  <a:cubicBezTo>
                    <a:pt x="9489" y="2859"/>
                    <a:pt x="7937" y="5242"/>
                    <a:pt x="6949" y="6289"/>
                  </a:cubicBezTo>
                  <a:cubicBezTo>
                    <a:pt x="7064" y="6094"/>
                    <a:pt x="7182" y="5876"/>
                    <a:pt x="7293" y="5656"/>
                  </a:cubicBezTo>
                  <a:cubicBezTo>
                    <a:pt x="7446" y="5458"/>
                    <a:pt x="7631" y="5266"/>
                    <a:pt x="7756" y="5078"/>
                  </a:cubicBezTo>
                  <a:cubicBezTo>
                    <a:pt x="7951" y="4790"/>
                    <a:pt x="8135" y="4494"/>
                    <a:pt x="8302" y="4191"/>
                  </a:cubicBezTo>
                  <a:cubicBezTo>
                    <a:pt x="8560" y="3715"/>
                    <a:pt x="8786" y="3214"/>
                    <a:pt x="8928" y="2692"/>
                  </a:cubicBezTo>
                  <a:cubicBezTo>
                    <a:pt x="9095" y="2069"/>
                    <a:pt x="9137" y="1436"/>
                    <a:pt x="8943" y="816"/>
                  </a:cubicBezTo>
                  <a:cubicBezTo>
                    <a:pt x="8898" y="688"/>
                    <a:pt x="8677" y="0"/>
                    <a:pt x="84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 rot="1475269">
              <a:off x="2619855" y="4190649"/>
              <a:ext cx="713447" cy="1147042"/>
            </a:xfrm>
            <a:custGeom>
              <a:rect b="b" l="l" r="r" t="t"/>
              <a:pathLst>
                <a:path extrusionOk="0" h="17018" w="10585">
                  <a:moveTo>
                    <a:pt x="8444" y="0"/>
                  </a:moveTo>
                  <a:cubicBezTo>
                    <a:pt x="8400" y="0"/>
                    <a:pt x="8355" y="24"/>
                    <a:pt x="8311" y="81"/>
                  </a:cubicBezTo>
                  <a:cubicBezTo>
                    <a:pt x="8266" y="140"/>
                    <a:pt x="8252" y="213"/>
                    <a:pt x="8242" y="286"/>
                  </a:cubicBezTo>
                  <a:cubicBezTo>
                    <a:pt x="8127" y="982"/>
                    <a:pt x="8193" y="1668"/>
                    <a:pt x="8158" y="2367"/>
                  </a:cubicBezTo>
                  <a:cubicBezTo>
                    <a:pt x="8102" y="3411"/>
                    <a:pt x="7483" y="5014"/>
                    <a:pt x="7205" y="5690"/>
                  </a:cubicBezTo>
                  <a:cubicBezTo>
                    <a:pt x="7145" y="5794"/>
                    <a:pt x="7069" y="5919"/>
                    <a:pt x="6982" y="6069"/>
                  </a:cubicBezTo>
                  <a:cubicBezTo>
                    <a:pt x="7434" y="4879"/>
                    <a:pt x="7316" y="3282"/>
                    <a:pt x="6898" y="2889"/>
                  </a:cubicBezTo>
                  <a:cubicBezTo>
                    <a:pt x="6827" y="2822"/>
                    <a:pt x="6769" y="2791"/>
                    <a:pt x="6725" y="2791"/>
                  </a:cubicBezTo>
                  <a:cubicBezTo>
                    <a:pt x="6450" y="2791"/>
                    <a:pt x="6650" y="3968"/>
                    <a:pt x="6791" y="5004"/>
                  </a:cubicBezTo>
                  <a:cubicBezTo>
                    <a:pt x="6895" y="5783"/>
                    <a:pt x="6766" y="6316"/>
                    <a:pt x="6662" y="6594"/>
                  </a:cubicBezTo>
                  <a:cubicBezTo>
                    <a:pt x="6467" y="6918"/>
                    <a:pt x="6245" y="7283"/>
                    <a:pt x="6018" y="7652"/>
                  </a:cubicBezTo>
                  <a:cubicBezTo>
                    <a:pt x="5980" y="7700"/>
                    <a:pt x="5941" y="7749"/>
                    <a:pt x="5907" y="7798"/>
                  </a:cubicBezTo>
                  <a:cubicBezTo>
                    <a:pt x="6029" y="7548"/>
                    <a:pt x="6143" y="7273"/>
                    <a:pt x="6196" y="7022"/>
                  </a:cubicBezTo>
                  <a:cubicBezTo>
                    <a:pt x="6350" y="6319"/>
                    <a:pt x="5971" y="4728"/>
                    <a:pt x="5400" y="4728"/>
                  </a:cubicBezTo>
                  <a:cubicBezTo>
                    <a:pt x="5392" y="4728"/>
                    <a:pt x="5383" y="4729"/>
                    <a:pt x="5374" y="4729"/>
                  </a:cubicBezTo>
                  <a:cubicBezTo>
                    <a:pt x="4793" y="4778"/>
                    <a:pt x="5472" y="5770"/>
                    <a:pt x="5705" y="6764"/>
                  </a:cubicBezTo>
                  <a:cubicBezTo>
                    <a:pt x="5865" y="7447"/>
                    <a:pt x="5674" y="8066"/>
                    <a:pt x="5538" y="8386"/>
                  </a:cubicBezTo>
                  <a:cubicBezTo>
                    <a:pt x="5524" y="8417"/>
                    <a:pt x="5511" y="8445"/>
                    <a:pt x="5500" y="8476"/>
                  </a:cubicBezTo>
                  <a:cubicBezTo>
                    <a:pt x="5392" y="8643"/>
                    <a:pt x="5288" y="8803"/>
                    <a:pt x="5187" y="8956"/>
                  </a:cubicBezTo>
                  <a:cubicBezTo>
                    <a:pt x="4954" y="9311"/>
                    <a:pt x="4731" y="9645"/>
                    <a:pt x="4519" y="9976"/>
                  </a:cubicBezTo>
                  <a:cubicBezTo>
                    <a:pt x="4748" y="9572"/>
                    <a:pt x="5027" y="8998"/>
                    <a:pt x="5152" y="8431"/>
                  </a:cubicBezTo>
                  <a:cubicBezTo>
                    <a:pt x="5378" y="7384"/>
                    <a:pt x="5051" y="6246"/>
                    <a:pt x="4589" y="5971"/>
                  </a:cubicBezTo>
                  <a:cubicBezTo>
                    <a:pt x="4559" y="5953"/>
                    <a:pt x="4532" y="5945"/>
                    <a:pt x="4510" y="5945"/>
                  </a:cubicBezTo>
                  <a:cubicBezTo>
                    <a:pt x="4185" y="5945"/>
                    <a:pt x="4605" y="7705"/>
                    <a:pt x="4651" y="8671"/>
                  </a:cubicBezTo>
                  <a:cubicBezTo>
                    <a:pt x="4689" y="9447"/>
                    <a:pt x="4397" y="10112"/>
                    <a:pt x="4251" y="10390"/>
                  </a:cubicBezTo>
                  <a:cubicBezTo>
                    <a:pt x="3955" y="10856"/>
                    <a:pt x="3666" y="11315"/>
                    <a:pt x="3367" y="11806"/>
                  </a:cubicBezTo>
                  <a:cubicBezTo>
                    <a:pt x="3587" y="11235"/>
                    <a:pt x="3767" y="10470"/>
                    <a:pt x="3917" y="9708"/>
                  </a:cubicBezTo>
                  <a:cubicBezTo>
                    <a:pt x="4143" y="8539"/>
                    <a:pt x="3674" y="7614"/>
                    <a:pt x="3197" y="7513"/>
                  </a:cubicBezTo>
                  <a:cubicBezTo>
                    <a:pt x="3169" y="7506"/>
                    <a:pt x="3144" y="7503"/>
                    <a:pt x="3121" y="7503"/>
                  </a:cubicBezTo>
                  <a:cubicBezTo>
                    <a:pt x="2759" y="7503"/>
                    <a:pt x="3043" y="8287"/>
                    <a:pt x="3304" y="9774"/>
                  </a:cubicBezTo>
                  <a:cubicBezTo>
                    <a:pt x="3507" y="10905"/>
                    <a:pt x="3253" y="11824"/>
                    <a:pt x="3096" y="12251"/>
                  </a:cubicBezTo>
                  <a:cubicBezTo>
                    <a:pt x="2970" y="12457"/>
                    <a:pt x="2842" y="12672"/>
                    <a:pt x="2710" y="12892"/>
                  </a:cubicBezTo>
                  <a:cubicBezTo>
                    <a:pt x="2560" y="13145"/>
                    <a:pt x="2418" y="13427"/>
                    <a:pt x="2282" y="13719"/>
                  </a:cubicBezTo>
                  <a:cubicBezTo>
                    <a:pt x="2288" y="13427"/>
                    <a:pt x="2302" y="12999"/>
                    <a:pt x="2309" y="12526"/>
                  </a:cubicBezTo>
                  <a:cubicBezTo>
                    <a:pt x="2320" y="12001"/>
                    <a:pt x="2348" y="11482"/>
                    <a:pt x="2439" y="10960"/>
                  </a:cubicBezTo>
                  <a:cubicBezTo>
                    <a:pt x="2539" y="10362"/>
                    <a:pt x="2591" y="9590"/>
                    <a:pt x="2108" y="9127"/>
                  </a:cubicBezTo>
                  <a:cubicBezTo>
                    <a:pt x="2023" y="9044"/>
                    <a:pt x="1930" y="9000"/>
                    <a:pt x="1838" y="9000"/>
                  </a:cubicBezTo>
                  <a:cubicBezTo>
                    <a:pt x="1753" y="9000"/>
                    <a:pt x="1668" y="9038"/>
                    <a:pt x="1593" y="9117"/>
                  </a:cubicBezTo>
                  <a:cubicBezTo>
                    <a:pt x="1495" y="9221"/>
                    <a:pt x="1464" y="9364"/>
                    <a:pt x="1447" y="9502"/>
                  </a:cubicBezTo>
                  <a:cubicBezTo>
                    <a:pt x="1356" y="10271"/>
                    <a:pt x="1583" y="11096"/>
                    <a:pt x="1711" y="11851"/>
                  </a:cubicBezTo>
                  <a:cubicBezTo>
                    <a:pt x="1867" y="12784"/>
                    <a:pt x="2087" y="13545"/>
                    <a:pt x="2198" y="13900"/>
                  </a:cubicBezTo>
                  <a:cubicBezTo>
                    <a:pt x="2076" y="14168"/>
                    <a:pt x="1962" y="14443"/>
                    <a:pt x="1857" y="14711"/>
                  </a:cubicBezTo>
                  <a:cubicBezTo>
                    <a:pt x="1829" y="14669"/>
                    <a:pt x="1781" y="14592"/>
                    <a:pt x="1683" y="14443"/>
                  </a:cubicBezTo>
                  <a:cubicBezTo>
                    <a:pt x="1478" y="14127"/>
                    <a:pt x="1262" y="12262"/>
                    <a:pt x="1029" y="11392"/>
                  </a:cubicBezTo>
                  <a:cubicBezTo>
                    <a:pt x="889" y="10874"/>
                    <a:pt x="543" y="10504"/>
                    <a:pt x="295" y="10504"/>
                  </a:cubicBezTo>
                  <a:cubicBezTo>
                    <a:pt x="125" y="10504"/>
                    <a:pt x="0" y="10679"/>
                    <a:pt x="20" y="11100"/>
                  </a:cubicBezTo>
                  <a:cubicBezTo>
                    <a:pt x="72" y="12129"/>
                    <a:pt x="1440" y="14193"/>
                    <a:pt x="1440" y="14193"/>
                  </a:cubicBezTo>
                  <a:lnTo>
                    <a:pt x="1826" y="14791"/>
                  </a:lnTo>
                  <a:cubicBezTo>
                    <a:pt x="1416" y="15859"/>
                    <a:pt x="1151" y="16799"/>
                    <a:pt x="1151" y="16799"/>
                  </a:cubicBezTo>
                  <a:lnTo>
                    <a:pt x="1474" y="17017"/>
                  </a:lnTo>
                  <a:cubicBezTo>
                    <a:pt x="1474" y="17017"/>
                    <a:pt x="1391" y="16325"/>
                    <a:pt x="1954" y="14878"/>
                  </a:cubicBezTo>
                  <a:cubicBezTo>
                    <a:pt x="2024" y="14833"/>
                    <a:pt x="2184" y="14749"/>
                    <a:pt x="2539" y="14628"/>
                  </a:cubicBezTo>
                  <a:cubicBezTo>
                    <a:pt x="3674" y="14245"/>
                    <a:pt x="5294" y="14648"/>
                    <a:pt x="6081" y="13510"/>
                  </a:cubicBezTo>
                  <a:cubicBezTo>
                    <a:pt x="6272" y="13236"/>
                    <a:pt x="6265" y="12811"/>
                    <a:pt x="5896" y="12725"/>
                  </a:cubicBezTo>
                  <a:cubicBezTo>
                    <a:pt x="5854" y="12715"/>
                    <a:pt x="5809" y="12710"/>
                    <a:pt x="5764" y="12710"/>
                  </a:cubicBezTo>
                  <a:cubicBezTo>
                    <a:pt x="5526" y="12710"/>
                    <a:pt x="5256" y="12834"/>
                    <a:pt x="5076" y="12954"/>
                  </a:cubicBezTo>
                  <a:cubicBezTo>
                    <a:pt x="4355" y="13427"/>
                    <a:pt x="3760" y="13960"/>
                    <a:pt x="2922" y="14231"/>
                  </a:cubicBezTo>
                  <a:cubicBezTo>
                    <a:pt x="2884" y="14245"/>
                    <a:pt x="2338" y="14471"/>
                    <a:pt x="2055" y="14628"/>
                  </a:cubicBezTo>
                  <a:cubicBezTo>
                    <a:pt x="2135" y="14429"/>
                    <a:pt x="2230" y="14220"/>
                    <a:pt x="2338" y="13995"/>
                  </a:cubicBezTo>
                  <a:cubicBezTo>
                    <a:pt x="2595" y="13744"/>
                    <a:pt x="2873" y="13507"/>
                    <a:pt x="3165" y="13298"/>
                  </a:cubicBezTo>
                  <a:cubicBezTo>
                    <a:pt x="3945" y="12749"/>
                    <a:pt x="4944" y="12578"/>
                    <a:pt x="5761" y="12074"/>
                  </a:cubicBezTo>
                  <a:cubicBezTo>
                    <a:pt x="6008" y="11923"/>
                    <a:pt x="6463" y="11260"/>
                    <a:pt x="5869" y="11260"/>
                  </a:cubicBezTo>
                  <a:cubicBezTo>
                    <a:pt x="5860" y="11260"/>
                    <a:pt x="5851" y="11260"/>
                    <a:pt x="5841" y="11260"/>
                  </a:cubicBezTo>
                  <a:cubicBezTo>
                    <a:pt x="5559" y="11270"/>
                    <a:pt x="5141" y="11573"/>
                    <a:pt x="4888" y="11698"/>
                  </a:cubicBezTo>
                  <a:cubicBezTo>
                    <a:pt x="4167" y="12046"/>
                    <a:pt x="3423" y="12432"/>
                    <a:pt x="2852" y="13003"/>
                  </a:cubicBezTo>
                  <a:cubicBezTo>
                    <a:pt x="2887" y="12943"/>
                    <a:pt x="2922" y="12877"/>
                    <a:pt x="2956" y="12815"/>
                  </a:cubicBezTo>
                  <a:cubicBezTo>
                    <a:pt x="3120" y="12669"/>
                    <a:pt x="3868" y="11994"/>
                    <a:pt x="4835" y="11371"/>
                  </a:cubicBezTo>
                  <a:cubicBezTo>
                    <a:pt x="5935" y="10665"/>
                    <a:pt x="6961" y="10289"/>
                    <a:pt x="7121" y="9778"/>
                  </a:cubicBezTo>
                  <a:cubicBezTo>
                    <a:pt x="7163" y="9644"/>
                    <a:pt x="7104" y="9584"/>
                    <a:pt x="6972" y="9584"/>
                  </a:cubicBezTo>
                  <a:cubicBezTo>
                    <a:pt x="6599" y="9584"/>
                    <a:pt x="5642" y="10067"/>
                    <a:pt x="4724" y="10748"/>
                  </a:cubicBezTo>
                  <a:cubicBezTo>
                    <a:pt x="4032" y="11263"/>
                    <a:pt x="3552" y="11851"/>
                    <a:pt x="3266" y="12275"/>
                  </a:cubicBezTo>
                  <a:cubicBezTo>
                    <a:pt x="3621" y="11652"/>
                    <a:pt x="3993" y="11030"/>
                    <a:pt x="4352" y="10432"/>
                  </a:cubicBezTo>
                  <a:cubicBezTo>
                    <a:pt x="4564" y="10139"/>
                    <a:pt x="5156" y="9402"/>
                    <a:pt x="5970" y="9005"/>
                  </a:cubicBezTo>
                  <a:cubicBezTo>
                    <a:pt x="6999" y="8508"/>
                    <a:pt x="7834" y="8094"/>
                    <a:pt x="8162" y="7391"/>
                  </a:cubicBezTo>
                  <a:cubicBezTo>
                    <a:pt x="8302" y="7090"/>
                    <a:pt x="8308" y="6944"/>
                    <a:pt x="8186" y="6944"/>
                  </a:cubicBezTo>
                  <a:cubicBezTo>
                    <a:pt x="8025" y="6944"/>
                    <a:pt x="7641" y="7201"/>
                    <a:pt x="7052" y="7697"/>
                  </a:cubicBezTo>
                  <a:cubicBezTo>
                    <a:pt x="6342" y="8296"/>
                    <a:pt x="5371" y="9061"/>
                    <a:pt x="4780" y="9725"/>
                  </a:cubicBezTo>
                  <a:cubicBezTo>
                    <a:pt x="5069" y="9256"/>
                    <a:pt x="5344" y="8813"/>
                    <a:pt x="5591" y="8417"/>
                  </a:cubicBezTo>
                  <a:cubicBezTo>
                    <a:pt x="5890" y="8097"/>
                    <a:pt x="6665" y="7300"/>
                    <a:pt x="7431" y="6841"/>
                  </a:cubicBezTo>
                  <a:cubicBezTo>
                    <a:pt x="8401" y="6257"/>
                    <a:pt x="8868" y="5836"/>
                    <a:pt x="8478" y="5676"/>
                  </a:cubicBezTo>
                  <a:cubicBezTo>
                    <a:pt x="8462" y="5669"/>
                    <a:pt x="8443" y="5666"/>
                    <a:pt x="8422" y="5666"/>
                  </a:cubicBezTo>
                  <a:cubicBezTo>
                    <a:pt x="8078" y="5666"/>
                    <a:pt x="7038" y="6472"/>
                    <a:pt x="6272" y="7346"/>
                  </a:cubicBezTo>
                  <a:cubicBezTo>
                    <a:pt x="6488" y="7012"/>
                    <a:pt x="6655" y="6754"/>
                    <a:pt x="6752" y="6605"/>
                  </a:cubicBezTo>
                  <a:cubicBezTo>
                    <a:pt x="6801" y="6538"/>
                    <a:pt x="6847" y="6462"/>
                    <a:pt x="6895" y="6382"/>
                  </a:cubicBezTo>
                  <a:cubicBezTo>
                    <a:pt x="7261" y="6093"/>
                    <a:pt x="8120" y="5387"/>
                    <a:pt x="8989" y="4489"/>
                  </a:cubicBezTo>
                  <a:cubicBezTo>
                    <a:pt x="9987" y="3459"/>
                    <a:pt x="10585" y="2379"/>
                    <a:pt x="10302" y="2379"/>
                  </a:cubicBezTo>
                  <a:cubicBezTo>
                    <a:pt x="10257" y="2379"/>
                    <a:pt x="10190" y="2406"/>
                    <a:pt x="10100" y="2464"/>
                  </a:cubicBezTo>
                  <a:cubicBezTo>
                    <a:pt x="9487" y="2857"/>
                    <a:pt x="7939" y="5240"/>
                    <a:pt x="6951" y="6292"/>
                  </a:cubicBezTo>
                  <a:cubicBezTo>
                    <a:pt x="7065" y="6093"/>
                    <a:pt x="7181" y="5874"/>
                    <a:pt x="7295" y="5655"/>
                  </a:cubicBezTo>
                  <a:cubicBezTo>
                    <a:pt x="7449" y="5457"/>
                    <a:pt x="7629" y="5265"/>
                    <a:pt x="7758" y="5077"/>
                  </a:cubicBezTo>
                  <a:cubicBezTo>
                    <a:pt x="7953" y="4789"/>
                    <a:pt x="8137" y="4496"/>
                    <a:pt x="8300" y="4190"/>
                  </a:cubicBezTo>
                  <a:cubicBezTo>
                    <a:pt x="8562" y="3713"/>
                    <a:pt x="8788" y="3216"/>
                    <a:pt x="8927" y="2690"/>
                  </a:cubicBezTo>
                  <a:cubicBezTo>
                    <a:pt x="9098" y="2067"/>
                    <a:pt x="9139" y="1435"/>
                    <a:pt x="8941" y="818"/>
                  </a:cubicBezTo>
                  <a:cubicBezTo>
                    <a:pt x="8900" y="687"/>
                    <a:pt x="8679" y="0"/>
                    <a:pt x="8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9"/>
          <p:cNvSpPr txBox="1"/>
          <p:nvPr/>
        </p:nvSpPr>
        <p:spPr>
          <a:xfrm>
            <a:off x="1291050" y="1071150"/>
            <a:ext cx="46053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Advent Pro Light"/>
                <a:ea typeface="Advent Pro Light"/>
                <a:cs typeface="Advent Pro Light"/>
                <a:sym typeface="Advent Pro Light"/>
              </a:rPr>
              <a:t>Topics:</a:t>
            </a:r>
            <a:endParaRPr sz="23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dvent Pro Light"/>
              <a:buChar char="●"/>
            </a:pPr>
            <a:r>
              <a:rPr lang="es" sz="2000">
                <a:latin typeface="Advent Pro Light"/>
                <a:ea typeface="Advent Pro Light"/>
                <a:cs typeface="Advent Pro Light"/>
                <a:sym typeface="Advent Pro Light"/>
              </a:rPr>
              <a:t>What is Random Disk Sampling?</a:t>
            </a:r>
            <a:endParaRPr sz="20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dvent Pro Light"/>
              <a:buChar char="●"/>
            </a:pPr>
            <a:r>
              <a:rPr lang="es" sz="2000">
                <a:latin typeface="Advent Pro Light"/>
                <a:ea typeface="Advent Pro Light"/>
                <a:cs typeface="Advent Pro Light"/>
                <a:sym typeface="Advent Pro Light"/>
              </a:rPr>
              <a:t>What types are used?</a:t>
            </a:r>
            <a:endParaRPr sz="20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dvent Pro Light"/>
              <a:buChar char="●"/>
            </a:pPr>
            <a:r>
              <a:rPr lang="es" sz="2000">
                <a:latin typeface="Advent Pro Light"/>
                <a:ea typeface="Advent Pro Light"/>
                <a:cs typeface="Advent Pro Light"/>
                <a:sym typeface="Advent Pro Light"/>
              </a:rPr>
              <a:t>Implementations</a:t>
            </a:r>
            <a:endParaRPr sz="20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dvent Pro Light"/>
              <a:buChar char="●"/>
            </a:pPr>
            <a:r>
              <a:rPr lang="es" sz="2000">
                <a:latin typeface="Advent Pro Light"/>
                <a:ea typeface="Advent Pro Light"/>
                <a:cs typeface="Advent Pro Light"/>
                <a:sym typeface="Advent Pro Light"/>
              </a:rPr>
              <a:t>Conclusions</a:t>
            </a:r>
            <a:endParaRPr sz="2000"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idx="6" type="title"/>
          </p:nvPr>
        </p:nvSpPr>
        <p:spPr>
          <a:xfrm>
            <a:off x="395675" y="543500"/>
            <a:ext cx="37248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What is Random Disk Sampling</a:t>
            </a:r>
            <a:endParaRPr sz="3000"/>
          </a:p>
        </p:txBody>
      </p:sp>
      <p:sp>
        <p:nvSpPr>
          <p:cNvPr id="147" name="Google Shape;147;p30"/>
          <p:cNvSpPr txBox="1"/>
          <p:nvPr/>
        </p:nvSpPr>
        <p:spPr>
          <a:xfrm>
            <a:off x="579000" y="1992750"/>
            <a:ext cx="36672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Blue Noise Sample patterns -&gt; all points are at least </a:t>
            </a:r>
            <a:r>
              <a:rPr i="1" lang="es">
                <a:latin typeface="Advent Pro Light"/>
                <a:ea typeface="Advent Pro Light"/>
                <a:cs typeface="Advent Pro Light"/>
                <a:sym typeface="Advent Pro Light"/>
              </a:rPr>
              <a:t>r</a:t>
            </a: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 distance from each other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4759875" y="4431283"/>
            <a:ext cx="429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A Sequence of tree leaves placed on the surfaces of the branches using weighted sample elimination by Cem Yuksel.</a:t>
            </a:r>
            <a:endParaRPr sz="12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920" y="858875"/>
            <a:ext cx="4298360" cy="356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4845534" y="517527"/>
            <a:ext cx="4127100" cy="336600"/>
          </a:xfrm>
          <a:prstGeom prst="roundRect">
            <a:avLst>
              <a:gd fmla="val 0" name="adj"/>
            </a:avLst>
          </a:prstGeom>
          <a:solidFill>
            <a:srgbClr val="F39C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https://medium.com/@hemalatha.psna/implementation-of-poisson-disc-sampling-in-javascript-17665e406ce1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579000" y="2745450"/>
            <a:ext cx="36672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A second value of priority is usually added to choose which node is eliminated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4294967295" type="title"/>
          </p:nvPr>
        </p:nvSpPr>
        <p:spPr>
          <a:xfrm>
            <a:off x="395675" y="254000"/>
            <a:ext cx="8144700" cy="69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Dart throwing Algorithm - Brute force</a:t>
            </a:r>
            <a:endParaRPr sz="3500"/>
          </a:p>
        </p:txBody>
      </p:sp>
      <p:sp>
        <p:nvSpPr>
          <p:cNvPr id="157" name="Google Shape;157;p31"/>
          <p:cNvSpPr/>
          <p:nvPr/>
        </p:nvSpPr>
        <p:spPr>
          <a:xfrm>
            <a:off x="5333313" y="4689049"/>
            <a:ext cx="3718500" cy="309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https://www.youtube.com/watch?v=G94y3YRqSHk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25" y="1089150"/>
            <a:ext cx="2312375" cy="22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1175" y="2014675"/>
            <a:ext cx="2388025" cy="23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4300" y="1171666"/>
            <a:ext cx="2388024" cy="229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/>
          <p:nvPr/>
        </p:nvSpPr>
        <p:spPr>
          <a:xfrm>
            <a:off x="1821225" y="3504877"/>
            <a:ext cx="1213296" cy="698002"/>
          </a:xfrm>
          <a:custGeom>
            <a:rect b="b" l="l" r="r" t="t"/>
            <a:pathLst>
              <a:path extrusionOk="0" h="34220" w="43332">
                <a:moveTo>
                  <a:pt x="546" y="0"/>
                </a:moveTo>
                <a:cubicBezTo>
                  <a:pt x="-631" y="7044"/>
                  <a:pt x="-253" y="17820"/>
                  <a:pt x="6311" y="20634"/>
                </a:cubicBezTo>
                <a:cubicBezTo>
                  <a:pt x="9796" y="22128"/>
                  <a:pt x="13942" y="23655"/>
                  <a:pt x="17539" y="22455"/>
                </a:cubicBezTo>
                <a:cubicBezTo>
                  <a:pt x="21058" y="21281"/>
                  <a:pt x="22394" y="16151"/>
                  <a:pt x="22394" y="12441"/>
                </a:cubicBezTo>
                <a:cubicBezTo>
                  <a:pt x="22394" y="9097"/>
                  <a:pt x="14433" y="9194"/>
                  <a:pt x="12380" y="11834"/>
                </a:cubicBezTo>
                <a:cubicBezTo>
                  <a:pt x="9393" y="15674"/>
                  <a:pt x="8608" y="22466"/>
                  <a:pt x="11470" y="26400"/>
                </a:cubicBezTo>
                <a:cubicBezTo>
                  <a:pt x="15572" y="32040"/>
                  <a:pt x="24718" y="35967"/>
                  <a:pt x="31194" y="33379"/>
                </a:cubicBezTo>
                <a:cubicBezTo>
                  <a:pt x="36441" y="31282"/>
                  <a:pt x="39336" y="25541"/>
                  <a:pt x="43332" y="21545"/>
                </a:cubicBezTo>
              </a:path>
            </a:pathLst>
          </a:custGeom>
          <a:noFill/>
          <a:ln cap="flat" cmpd="sng" w="28575">
            <a:solidFill>
              <a:srgbClr val="F39C6A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62" name="Google Shape;162;p31"/>
          <p:cNvSpPr/>
          <p:nvPr/>
        </p:nvSpPr>
        <p:spPr>
          <a:xfrm>
            <a:off x="4422802" y="1403925"/>
            <a:ext cx="1463094" cy="431950"/>
          </a:xfrm>
          <a:custGeom>
            <a:rect b="b" l="l" r="r" t="t"/>
            <a:pathLst>
              <a:path extrusionOk="0" h="17278" w="45262">
                <a:moveTo>
                  <a:pt x="1262" y="17278"/>
                </a:moveTo>
                <a:cubicBezTo>
                  <a:pt x="-1174" y="12406"/>
                  <a:pt x="105" y="2175"/>
                  <a:pt x="5510" y="1498"/>
                </a:cubicBezTo>
                <a:cubicBezTo>
                  <a:pt x="9129" y="1045"/>
                  <a:pt x="13367" y="133"/>
                  <a:pt x="16435" y="2105"/>
                </a:cubicBezTo>
                <a:cubicBezTo>
                  <a:pt x="20203" y="4527"/>
                  <a:pt x="26507" y="13012"/>
                  <a:pt x="22200" y="14243"/>
                </a:cubicBezTo>
                <a:cubicBezTo>
                  <a:pt x="17917" y="15467"/>
                  <a:pt x="18523" y="2114"/>
                  <a:pt x="22807" y="892"/>
                </a:cubicBezTo>
                <a:cubicBezTo>
                  <a:pt x="30263" y="-1235"/>
                  <a:pt x="40968" y="505"/>
                  <a:pt x="45262" y="6961"/>
                </a:cubicBezTo>
              </a:path>
            </a:pathLst>
          </a:custGeom>
          <a:noFill/>
          <a:ln cap="flat" cmpd="sng" w="28575">
            <a:solidFill>
              <a:srgbClr val="F39C6A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4294967295" type="title"/>
          </p:nvPr>
        </p:nvSpPr>
        <p:spPr>
          <a:xfrm>
            <a:off x="311700" y="254000"/>
            <a:ext cx="4889700" cy="69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Poisson Disk Sampling</a:t>
            </a:r>
            <a:endParaRPr sz="3900"/>
          </a:p>
        </p:txBody>
      </p:sp>
      <p:sp>
        <p:nvSpPr>
          <p:cNvPr id="168" name="Google Shape;168;p32"/>
          <p:cNvSpPr/>
          <p:nvPr/>
        </p:nvSpPr>
        <p:spPr>
          <a:xfrm>
            <a:off x="616500" y="4146525"/>
            <a:ext cx="2737800" cy="581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An Intrinsic Algorithm for Parallel Poisson Disk Sampling on Arbitrary SurfaceS</a:t>
            </a:r>
            <a:endParaRPr sz="13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69" name="Google Shape;169;p32"/>
          <p:cNvSpPr txBox="1"/>
          <p:nvPr/>
        </p:nvSpPr>
        <p:spPr>
          <a:xfrm>
            <a:off x="530325" y="1246788"/>
            <a:ext cx="3537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Poisson disk sampling distributes all samples that are uniformly and randomly located.</a:t>
            </a:r>
            <a:endParaRPr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530325" y="2133775"/>
            <a:ext cx="35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As opposed to other sampling algorithms, Poisson provides the most uniform results.</a:t>
            </a:r>
            <a:endParaRPr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530325" y="3040250"/>
            <a:ext cx="35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The algorithm improves by introducing a grid.</a:t>
            </a:r>
            <a:endParaRPr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450" y="392100"/>
            <a:ext cx="2588350" cy="19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450" y="2460225"/>
            <a:ext cx="2588349" cy="1962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/>
          <p:nvPr/>
        </p:nvSpPr>
        <p:spPr>
          <a:xfrm>
            <a:off x="5354200" y="4575225"/>
            <a:ext cx="3537900" cy="309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https://www.youtube.com/watch?v=7WcmyxyFO7o</a:t>
            </a:r>
            <a:endParaRPr sz="16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4294967295" type="title"/>
          </p:nvPr>
        </p:nvSpPr>
        <p:spPr>
          <a:xfrm>
            <a:off x="395650" y="273300"/>
            <a:ext cx="8374500" cy="6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Poisson Disk Sampling: </a:t>
            </a:r>
            <a:r>
              <a:rPr lang="es" sz="3900">
                <a:solidFill>
                  <a:schemeClr val="dk1"/>
                </a:solidFill>
              </a:rPr>
              <a:t>Implementations</a:t>
            </a:r>
            <a:endParaRPr sz="3900"/>
          </a:p>
        </p:txBody>
      </p:sp>
      <p:sp>
        <p:nvSpPr>
          <p:cNvPr id="180" name="Google Shape;180;p33"/>
          <p:cNvSpPr txBox="1"/>
          <p:nvPr/>
        </p:nvSpPr>
        <p:spPr>
          <a:xfrm>
            <a:off x="395650" y="1426500"/>
            <a:ext cx="48219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dvent Pro"/>
              <a:buChar char="●"/>
            </a:pPr>
            <a:r>
              <a:rPr lang="es" sz="1500">
                <a:latin typeface="Advent Pro"/>
                <a:ea typeface="Advent Pro"/>
                <a:cs typeface="Advent Pro"/>
                <a:sym typeface="Advent Pro"/>
              </a:rPr>
              <a:t>Step 0 :  Initialize an n-dimensional background grid for storing samples and accelerating spatial searches. We pick the cell size to be bounded by r/√ n</a:t>
            </a:r>
            <a:endParaRPr sz="15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dvent Pro"/>
              <a:buChar char="●"/>
            </a:pPr>
            <a:r>
              <a:rPr lang="es" sz="1500">
                <a:latin typeface="Advent Pro"/>
                <a:ea typeface="Advent Pro"/>
                <a:cs typeface="Advent Pro"/>
                <a:sym typeface="Advent Pro"/>
              </a:rPr>
              <a:t>Step 1 : Select the initial sample, x0, randomly chosen uniformly from the domain. Insert it into the background grid, and initialize the “active list”</a:t>
            </a:r>
            <a:endParaRPr sz="15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dvent Pro"/>
              <a:buChar char="●"/>
            </a:pPr>
            <a:r>
              <a:rPr lang="es" sz="1500">
                <a:latin typeface="Advent Pro"/>
                <a:ea typeface="Advent Pro"/>
                <a:cs typeface="Advent Pro"/>
                <a:sym typeface="Advent Pro"/>
              </a:rPr>
              <a:t>Step 2 : While the active list is not empty, choose a random index from it (say i). Generate up to k points chosen uniformly from the spherical annulus between radius r and 2r around xi. If a point is adequately far from existing samples, emit it as the next sample and add it to the active list.</a:t>
            </a:r>
            <a:endParaRPr sz="1500"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181" name="Google Shape;181;p33"/>
          <p:cNvCxnSpPr/>
          <p:nvPr/>
        </p:nvCxnSpPr>
        <p:spPr>
          <a:xfrm>
            <a:off x="5141725" y="1536900"/>
            <a:ext cx="21900" cy="354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3"/>
          <p:cNvSpPr txBox="1"/>
          <p:nvPr/>
        </p:nvSpPr>
        <p:spPr>
          <a:xfrm>
            <a:off x="5141725" y="1536900"/>
            <a:ext cx="2652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Input: 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550" y="1918800"/>
            <a:ext cx="3789525" cy="49078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/>
        </p:nvSpPr>
        <p:spPr>
          <a:xfrm>
            <a:off x="5274100" y="2531575"/>
            <a:ext cx="3616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where: 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dvent Pro Light"/>
              <a:buChar char="●"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r: = minimum distance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dvent Pro Light"/>
              <a:buChar char="●"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k = number of samples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85" name="Google Shape;185;p33"/>
          <p:cNvSpPr/>
          <p:nvPr/>
        </p:nvSpPr>
        <p:spPr>
          <a:xfrm>
            <a:off x="5527500" y="4833900"/>
            <a:ext cx="3616500" cy="309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Fast Poisson Disk Sampling in Arbitrary Dimensions </a:t>
            </a:r>
            <a:endParaRPr sz="13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4294967295" type="title"/>
          </p:nvPr>
        </p:nvSpPr>
        <p:spPr>
          <a:xfrm>
            <a:off x="395650" y="273300"/>
            <a:ext cx="8374500" cy="6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dk1"/>
                </a:solidFill>
              </a:rPr>
              <a:t>Poisson Disk Sampling: Implementations</a:t>
            </a:r>
            <a:endParaRPr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sp>
        <p:nvSpPr>
          <p:cNvPr id="191" name="Google Shape;191;p34"/>
          <p:cNvSpPr txBox="1"/>
          <p:nvPr/>
        </p:nvSpPr>
        <p:spPr>
          <a:xfrm>
            <a:off x="542475" y="1326050"/>
            <a:ext cx="50430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dvent Pro"/>
                <a:ea typeface="Advent Pro"/>
                <a:cs typeface="Advent Pro"/>
                <a:sym typeface="Advent Pro"/>
              </a:rPr>
              <a:t>Step 0 :  Initialize an n-dimensional background grid for storing samples and accelerating spatial searches. We pick the cell size to be bounded by r/√ n. the default −1 indicates no sample</a:t>
            </a:r>
            <a:endParaRPr sz="15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0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92" name="Google Shape;192;p34"/>
          <p:cNvSpPr txBox="1"/>
          <p:nvPr/>
        </p:nvSpPr>
        <p:spPr>
          <a:xfrm>
            <a:off x="542475" y="3164500"/>
            <a:ext cx="48420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dvent Pro"/>
                <a:ea typeface="Advent Pro"/>
                <a:cs typeface="Advent Pro"/>
                <a:sym typeface="Advent Pro"/>
              </a:rPr>
              <a:t>Step 1 : Select the initial sample, x0, randomly chosen uniformly from the domain. Insert it into the background grid, and initialize the “active list”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00" y="2196725"/>
            <a:ext cx="3662675" cy="88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34"/>
          <p:cNvGrpSpPr/>
          <p:nvPr/>
        </p:nvGrpSpPr>
        <p:grpSpPr>
          <a:xfrm>
            <a:off x="6097750" y="1255725"/>
            <a:ext cx="2139900" cy="1823250"/>
            <a:chOff x="6097750" y="1255725"/>
            <a:chExt cx="2139900" cy="1823250"/>
          </a:xfrm>
        </p:grpSpPr>
        <p:sp>
          <p:nvSpPr>
            <p:cNvPr id="195" name="Google Shape;195;p34"/>
            <p:cNvSpPr/>
            <p:nvPr/>
          </p:nvSpPr>
          <p:spPr>
            <a:xfrm>
              <a:off x="6107650" y="1260675"/>
              <a:ext cx="2130000" cy="1808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" name="Google Shape;196;p34"/>
            <p:cNvCxnSpPr/>
            <p:nvPr/>
          </p:nvCxnSpPr>
          <p:spPr>
            <a:xfrm>
              <a:off x="6655188" y="1260675"/>
              <a:ext cx="5100" cy="1818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34"/>
            <p:cNvCxnSpPr/>
            <p:nvPr/>
          </p:nvCxnSpPr>
          <p:spPr>
            <a:xfrm>
              <a:off x="7173175" y="1255725"/>
              <a:ext cx="5100" cy="1818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34"/>
            <p:cNvCxnSpPr/>
            <p:nvPr/>
          </p:nvCxnSpPr>
          <p:spPr>
            <a:xfrm>
              <a:off x="7707575" y="1260675"/>
              <a:ext cx="5100" cy="1818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34"/>
            <p:cNvCxnSpPr/>
            <p:nvPr/>
          </p:nvCxnSpPr>
          <p:spPr>
            <a:xfrm>
              <a:off x="6097750" y="1838425"/>
              <a:ext cx="2099700" cy="9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34"/>
            <p:cNvCxnSpPr/>
            <p:nvPr/>
          </p:nvCxnSpPr>
          <p:spPr>
            <a:xfrm>
              <a:off x="6097750" y="2431125"/>
              <a:ext cx="2130000" cy="9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" name="Google Shape;201;p34"/>
            <p:cNvSpPr txBox="1"/>
            <p:nvPr/>
          </p:nvSpPr>
          <p:spPr>
            <a:xfrm>
              <a:off x="6228450" y="137630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0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2" name="Google Shape;202;p34"/>
            <p:cNvSpPr txBox="1"/>
            <p:nvPr/>
          </p:nvSpPr>
          <p:spPr>
            <a:xfrm>
              <a:off x="6762600" y="137630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1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3" name="Google Shape;203;p34"/>
            <p:cNvSpPr txBox="1"/>
            <p:nvPr/>
          </p:nvSpPr>
          <p:spPr>
            <a:xfrm>
              <a:off x="7296750" y="137630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2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4" name="Google Shape;204;p34"/>
            <p:cNvSpPr txBox="1"/>
            <p:nvPr/>
          </p:nvSpPr>
          <p:spPr>
            <a:xfrm>
              <a:off x="6228450" y="201165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4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5" name="Google Shape;205;p34"/>
            <p:cNvSpPr txBox="1"/>
            <p:nvPr/>
          </p:nvSpPr>
          <p:spPr>
            <a:xfrm>
              <a:off x="6228450" y="264700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8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6" name="Google Shape;206;p34"/>
            <p:cNvSpPr txBox="1"/>
            <p:nvPr/>
          </p:nvSpPr>
          <p:spPr>
            <a:xfrm>
              <a:off x="6762600" y="264700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9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7" name="Google Shape;207;p34"/>
            <p:cNvSpPr txBox="1"/>
            <p:nvPr/>
          </p:nvSpPr>
          <p:spPr>
            <a:xfrm>
              <a:off x="7296750" y="2647000"/>
              <a:ext cx="3252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10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8" name="Google Shape;208;p34"/>
            <p:cNvSpPr txBox="1"/>
            <p:nvPr/>
          </p:nvSpPr>
          <p:spPr>
            <a:xfrm>
              <a:off x="7296750" y="201165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6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9" name="Google Shape;209;p34"/>
            <p:cNvSpPr txBox="1"/>
            <p:nvPr/>
          </p:nvSpPr>
          <p:spPr>
            <a:xfrm>
              <a:off x="7830900" y="201165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7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10" name="Google Shape;210;p34"/>
            <p:cNvSpPr txBox="1"/>
            <p:nvPr/>
          </p:nvSpPr>
          <p:spPr>
            <a:xfrm>
              <a:off x="7830900" y="137630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3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11" name="Google Shape;211;p34"/>
            <p:cNvSpPr txBox="1"/>
            <p:nvPr/>
          </p:nvSpPr>
          <p:spPr>
            <a:xfrm>
              <a:off x="7830900" y="264700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11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12" name="Google Shape;212;p34"/>
            <p:cNvSpPr txBox="1"/>
            <p:nvPr/>
          </p:nvSpPr>
          <p:spPr>
            <a:xfrm>
              <a:off x="6762600" y="2011650"/>
              <a:ext cx="281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5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</p:grpSp>
      <p:grpSp>
        <p:nvGrpSpPr>
          <p:cNvPr id="213" name="Google Shape;213;p34"/>
          <p:cNvGrpSpPr/>
          <p:nvPr/>
        </p:nvGrpSpPr>
        <p:grpSpPr>
          <a:xfrm>
            <a:off x="6097750" y="3136000"/>
            <a:ext cx="2139900" cy="1823250"/>
            <a:chOff x="6097750" y="1255725"/>
            <a:chExt cx="2139900" cy="1823250"/>
          </a:xfrm>
        </p:grpSpPr>
        <p:sp>
          <p:nvSpPr>
            <p:cNvPr id="214" name="Google Shape;214;p34"/>
            <p:cNvSpPr/>
            <p:nvPr/>
          </p:nvSpPr>
          <p:spPr>
            <a:xfrm>
              <a:off x="6107650" y="1260675"/>
              <a:ext cx="2130000" cy="1808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" name="Google Shape;215;p34"/>
            <p:cNvCxnSpPr/>
            <p:nvPr/>
          </p:nvCxnSpPr>
          <p:spPr>
            <a:xfrm>
              <a:off x="6655188" y="1260675"/>
              <a:ext cx="5100" cy="1818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34"/>
            <p:cNvCxnSpPr/>
            <p:nvPr/>
          </p:nvCxnSpPr>
          <p:spPr>
            <a:xfrm>
              <a:off x="7173175" y="1255725"/>
              <a:ext cx="5100" cy="1818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34"/>
            <p:cNvCxnSpPr/>
            <p:nvPr/>
          </p:nvCxnSpPr>
          <p:spPr>
            <a:xfrm>
              <a:off x="7707575" y="1260675"/>
              <a:ext cx="5100" cy="1818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34"/>
            <p:cNvCxnSpPr/>
            <p:nvPr/>
          </p:nvCxnSpPr>
          <p:spPr>
            <a:xfrm>
              <a:off x="6097750" y="1838425"/>
              <a:ext cx="2099700" cy="9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34"/>
            <p:cNvCxnSpPr/>
            <p:nvPr/>
          </p:nvCxnSpPr>
          <p:spPr>
            <a:xfrm>
              <a:off x="6097750" y="2431125"/>
              <a:ext cx="2130000" cy="9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" name="Google Shape;220;p34"/>
            <p:cNvSpPr txBox="1"/>
            <p:nvPr/>
          </p:nvSpPr>
          <p:spPr>
            <a:xfrm>
              <a:off x="6228450" y="1376300"/>
              <a:ext cx="3252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Advent Pro Light"/>
                  <a:ea typeface="Advent Pro Light"/>
                  <a:cs typeface="Advent Pro Light"/>
                  <a:sym typeface="Advent Pro Light"/>
                </a:rPr>
                <a:t>-1</a:t>
              </a:r>
              <a:endParaRPr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</p:grpSp>
      <p:sp>
        <p:nvSpPr>
          <p:cNvPr id="221" name="Google Shape;221;p34"/>
          <p:cNvSpPr txBox="1"/>
          <p:nvPr/>
        </p:nvSpPr>
        <p:spPr>
          <a:xfrm>
            <a:off x="6774350" y="32600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7278350" y="32600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7822550" y="32600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6237000" y="38919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6774350" y="38919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7311700" y="38919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7849050" y="38919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6237000" y="448757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6774350" y="45238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7278350" y="45238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7849050" y="4523825"/>
            <a:ext cx="32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-1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00" y="4010013"/>
            <a:ext cx="478155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4294967295" type="title"/>
          </p:nvPr>
        </p:nvSpPr>
        <p:spPr>
          <a:xfrm>
            <a:off x="395650" y="273300"/>
            <a:ext cx="8374500" cy="6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dk1"/>
                </a:solidFill>
              </a:rPr>
              <a:t>Poisson Disk Sampling: Implementations</a:t>
            </a:r>
            <a:endParaRPr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sp>
        <p:nvSpPr>
          <p:cNvPr id="238" name="Google Shape;238;p35"/>
          <p:cNvSpPr txBox="1"/>
          <p:nvPr/>
        </p:nvSpPr>
        <p:spPr>
          <a:xfrm>
            <a:off x="532425" y="1070813"/>
            <a:ext cx="50430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dvent Pro"/>
                <a:ea typeface="Advent Pro"/>
                <a:cs typeface="Advent Pro"/>
                <a:sym typeface="Advent Pro"/>
              </a:rPr>
              <a:t>Step 2 : While the active list is not empty, choose a random index from it (say i). Generate up to k points chosen uniformly from the spherical annulus between radius r and 2r around xi. If a point is adequately far from existing samples, emit it as the next sample and add it to the active list.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425" y="1240627"/>
            <a:ext cx="3473351" cy="17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75" y="2372875"/>
            <a:ext cx="4179100" cy="24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701" y="2571752"/>
            <a:ext cx="132397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idx="4294967295" type="title"/>
          </p:nvPr>
        </p:nvSpPr>
        <p:spPr>
          <a:xfrm>
            <a:off x="395650" y="273300"/>
            <a:ext cx="8374500" cy="6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Poisson Disk Sampling: </a:t>
            </a:r>
            <a:r>
              <a:rPr lang="es" sz="3900">
                <a:solidFill>
                  <a:schemeClr val="dk1"/>
                </a:solidFill>
              </a:rPr>
              <a:t>Performance</a:t>
            </a:r>
            <a:endParaRPr sz="3900"/>
          </a:p>
        </p:txBody>
      </p:sp>
      <p:sp>
        <p:nvSpPr>
          <p:cNvPr id="247" name="Google Shape;247;p36"/>
          <p:cNvSpPr txBox="1"/>
          <p:nvPr/>
        </p:nvSpPr>
        <p:spPr>
          <a:xfrm>
            <a:off x="395650" y="1195225"/>
            <a:ext cx="2652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Given the </a:t>
            </a: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Input: 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5" y="1577125"/>
            <a:ext cx="3789525" cy="49078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528025" y="2189900"/>
            <a:ext cx="36210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where: 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dvent Pro Light"/>
              <a:buChar char="●"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r: = 9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dvent Pro Light"/>
              <a:buChar char="●"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width = 1200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dvent Pro Light"/>
              <a:buChar char="●"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height = 700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395650" y="3546188"/>
            <a:ext cx="35361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dvent Pro Light"/>
                <a:ea typeface="Advent Pro Light"/>
                <a:cs typeface="Advent Pro Light"/>
                <a:sym typeface="Advent Pro Light"/>
              </a:rPr>
              <a:t>we know that Step 2 is executed exactly 2N−1 times to produce N. Each iteration of step 2 takes O(k) time, and since k is held constant (typically quite small) the algorithm is linear. 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450" y="1079788"/>
            <a:ext cx="4578200" cy="357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